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004021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22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Оңтүстік-шығыстан соғатын жел солтүстік-батысқа ауысады, күші 7-12 м/с. Ауаның температурасы түнде 24-26 градус жылы, күндіз 38-40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23 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жаңбыр, найзағай. Жел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 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22-24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202466"/>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27478656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17939</TotalTime>
  <Words>552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4348</cp:revision>
  <cp:lastPrinted>2021-07-01T07:38:07Z</cp:lastPrinted>
  <dcterms:created xsi:type="dcterms:W3CDTF">2018-03-27T06:03:00Z</dcterms:created>
  <dcterms:modified xsi:type="dcterms:W3CDTF">2026-06-21T06:58:46Z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