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2653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124206"/>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7-12 м/с. Ауа температурасы түнде 19-21 жылы, күндіз  қатты ыстық 33-35 градус жылы.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9-14 м/с. Ауа температурасы 22-24 градус жылы.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71685956"/>
              </p:ext>
            </p:extLst>
          </p:nvPr>
        </p:nvGraphicFramePr>
        <p:xfrm>
          <a:off x="5035479" y="4437112"/>
          <a:ext cx="4572000" cy="209176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2008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906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22446</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4300</cp:revision>
  <cp:lastPrinted>2021-07-01T07:38:07Z</cp:lastPrinted>
  <dcterms:created xsi:type="dcterms:W3CDTF">2018-03-27T06:03:00Z</dcterms:created>
  <dcterms:modified xsi:type="dcterms:W3CDTF">2026-06-21T06:06:18Z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