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7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15902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күндіз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күндіз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5572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297647"/>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22, 23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күндіз 22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437551680"/>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25404</TotalTime>
  <Words>688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4858</cp:revision>
  <cp:lastPrinted>2021-07-01T03:56:27Z</cp:lastPrinted>
  <dcterms:created xsi:type="dcterms:W3CDTF">2018-03-27T06:03:00Z</dcterms:created>
  <dcterms:modified xsi:type="dcterms:W3CDTF">2026-06-21T07:44:31Z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