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2379526"/>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22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21</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6973815"/>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2132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84581"/>
            <a:ext cx="4257035" cy="1785104"/>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22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21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22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Солтүстік</a:t>
            </a:r>
            <a:r>
              <a:rPr lang="en-US"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шығыстан жел соғады, күші 7-12 м/с. Ауа температурасы түнде 19-21, күндіз 35-37 градус қатты ыстық</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23</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22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23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Солтүстіктен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21-23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56130</TotalTime>
  <Words>599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7854</cp:revision>
  <cp:lastPrinted>2025-07-15T07:11:11Z</cp:lastPrinted>
  <dcterms:created xsi:type="dcterms:W3CDTF">2018-03-27T06:03:00Z</dcterms:created>
  <dcterms:modified xsi:type="dcterms:W3CDTF">2026-06-21T06:02:47Z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