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7135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425725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Бұлтты, жаңбыр, найзағай, </a:t>
            </a:r>
            <a:r>
              <a:rPr lang="kk-KZ" sz="1100" dirty="0" smtClean="0">
                <a:solidFill>
                  <a:srgbClr val="000000"/>
                </a:solidFill>
                <a:latin typeface="Times New Roman"/>
              </a:rPr>
              <a:t>бұршақ</a:t>
            </a:r>
            <a:r>
              <a:rPr lang="kk-KZ" sz="1100" dirty="0" smtClean="0">
                <a:solidFill>
                  <a:srgbClr val="000000"/>
                </a:solidFill>
                <a:latin typeface="Times New Roman"/>
              </a:rPr>
              <a:t>, дауыл. </a:t>
            </a:r>
            <a:r>
              <a:rPr lang="kk-KZ" sz="1100" dirty="0" smtClean="0">
                <a:solidFill>
                  <a:srgbClr val="000000"/>
                </a:solidFill>
                <a:latin typeface="Times New Roman"/>
              </a:rPr>
              <a:t>Жел солтүстік-батыстан, </a:t>
            </a:r>
            <a:r>
              <a:rPr lang="kk-KZ" sz="1100" dirty="0">
                <a:solidFill>
                  <a:srgbClr val="000000"/>
                </a:solidFill>
                <a:latin typeface="Times New Roman"/>
              </a:rPr>
              <a:t>батыстан </a:t>
            </a:r>
            <a:r>
              <a:rPr lang="kk-KZ" sz="1100" dirty="0" smtClean="0">
                <a:solidFill>
                  <a:srgbClr val="000000"/>
                </a:solidFill>
                <a:latin typeface="Times New Roman"/>
              </a:rPr>
              <a:t>соғады, күші </a:t>
            </a:r>
            <a:r>
              <a:rPr lang="kk-KZ" sz="1100" dirty="0">
                <a:solidFill>
                  <a:srgbClr val="000000"/>
                </a:solidFill>
                <a:latin typeface="Times New Roman"/>
              </a:rPr>
              <a:t>9-14 м/с</a:t>
            </a:r>
            <a:r>
              <a:rPr lang="kk-KZ" sz="1100" dirty="0" smtClean="0">
                <a:solidFill>
                  <a:srgbClr val="000000"/>
                </a:solidFill>
                <a:latin typeface="Times New Roman"/>
              </a:rPr>
              <a:t>. </a:t>
            </a:r>
            <a:r>
              <a:rPr lang="en-US" sz="1100" dirty="0" smtClean="0">
                <a:solidFill>
                  <a:srgbClr val="000000"/>
                </a:solidFill>
                <a:latin typeface="Times New Roman"/>
              </a:rPr>
              <a:t>.</a:t>
            </a:r>
            <a:r>
              <a:rPr lang="kk-KZ" sz="1100" dirty="0" smtClean="0">
                <a:solidFill>
                  <a:srgbClr val="000000"/>
                </a:solidFill>
                <a:latin typeface="Times New Roman"/>
              </a:rPr>
              <a:t>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24-26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Бұлтты</a:t>
            </a:r>
            <a:r>
              <a:rPr lang="kk-KZ" sz="1100" dirty="0">
                <a:solidFill>
                  <a:srgbClr val="000000"/>
                </a:solidFill>
                <a:latin typeface="Times New Roman"/>
              </a:rPr>
              <a:t>, </a:t>
            </a:r>
            <a:r>
              <a:rPr lang="kk-KZ" sz="1100" dirty="0" smtClean="0">
                <a:solidFill>
                  <a:srgbClr val="000000"/>
                </a:solidFill>
                <a:latin typeface="Times New Roman"/>
              </a:rPr>
              <a:t>жаңбыр, найзағай. Жел 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9-14 </a:t>
            </a:r>
            <a:r>
              <a:rPr lang="kk-KZ" sz="1100" dirty="0">
                <a:solidFill>
                  <a:srgbClr val="000000"/>
                </a:solidFill>
                <a:latin typeface="Times New Roman"/>
              </a:rPr>
              <a:t>м/с. Ауа </a:t>
            </a:r>
            <a:r>
              <a:rPr lang="kk-KZ" sz="1100" smtClean="0">
                <a:solidFill>
                  <a:srgbClr val="000000"/>
                </a:solidFill>
                <a:latin typeface="Times New Roman"/>
              </a:rPr>
              <a:t>температурасы </a:t>
            </a:r>
            <a:r>
              <a:rPr lang="kk-KZ" sz="1100" smtClean="0">
                <a:solidFill>
                  <a:srgbClr val="000000"/>
                </a:solidFill>
                <a:latin typeface="Times New Roman"/>
              </a:rPr>
              <a:t>15-17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43044</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7764</cp:revision>
  <cp:lastPrinted>2021-07-01T03:56:27Z</cp:lastPrinted>
  <dcterms:created xsi:type="dcterms:W3CDTF">2018-03-27T06:03:00Z</dcterms:created>
  <dcterms:modified xsi:type="dcterms:W3CDTF">2026-06-21T07:16:57Z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