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8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7892578"/>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22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22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9-14 м/с. Ауа температурасы түнде 12-14, күндіз 29-31 жылы болады.</a:t>
            </a:r>
          </a:p>
          <a:p>
            <a:pPr algn="ctr">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7-12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23995" y="332970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624" y="222867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indent="185738"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2550461935"/>
              </p:ext>
            </p:extLst>
          </p:nvPr>
        </p:nvGraphicFramePr>
        <p:xfrm>
          <a:off x="5007215" y="4226728"/>
          <a:ext cx="4742988" cy="2033464"/>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570424">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4872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0,763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Акылбаева М.М.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21028</TotalTime>
  <Words>598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4417</cp:revision>
  <cp:lastPrinted>2021-07-01T03:56:27Z</cp:lastPrinted>
  <dcterms:created xsi:type="dcterms:W3CDTF">2018-03-27T06:03:00Z</dcterms:created>
  <dcterms:modified xsi:type="dcterms:W3CDTF">2026-06-21T07:40:15Z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