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0153811"/>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6-11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31-33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kk-KZ" altLang="ru-RU" sz="1150" b="1"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22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21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түнде жиналуына, күндіз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540341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28328</TotalTime>
  <Words>596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5336</cp:revision>
  <cp:lastPrinted>2021-07-01T07:38:07Z</cp:lastPrinted>
  <dcterms:created xsi:type="dcterms:W3CDTF">2018-03-27T06:03:00Z</dcterms:created>
  <dcterms:modified xsi:type="dcterms:W3CDTF">2026-06-20T06:39:48Z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