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3395125"/>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17</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7503" y="299508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5695257"/>
              </p:ext>
            </p:extLst>
          </p:nvPr>
        </p:nvGraphicFramePr>
        <p:xfrm>
          <a:off x="5007500" y="4964067"/>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251" y="427397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1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ға 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2</a:t>
            </a:r>
            <a:r>
              <a:rPr lang="ru-RU" altLang="ru-RU" sz="1100" b="1" dirty="0">
                <a:solidFill>
                  <a:srgbClr val="000000"/>
                </a:solidFill>
                <a:latin typeface="Times New Roman" panose="02020603050405020304" pitchFamily="18" charset="0"/>
                <a:cs typeface="Times New Roman" panose="02020603050405020304" pitchFamily="18" charset="0"/>
              </a:rPr>
              <a:t>1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9-14, күндіз 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2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1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2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a:solidFill>
                  <a:srgbClr val="000000"/>
                </a:solidFill>
                <a:latin typeface="Times New Roman" panose="02020603050405020304" pitchFamily="18" charset="0"/>
                <a:cs typeface="Times New Roman" panose="02020603050405020304" pitchFamily="18" charset="0"/>
                <a:sym typeface="+mn-ea"/>
              </a:rPr>
              <a:t>, найзағай.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a:solidFill>
                  <a:prstClr val="black"/>
                </a:solidFill>
                <a:latin typeface="Times New Roman" pitchFamily="18" charset="0"/>
                <a:cs typeface="Times New Roman" pitchFamily="18" charset="0"/>
              </a:rPr>
              <a:t>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398279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31893</TotalTime>
  <Words>578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4353</cp:revision>
  <cp:lastPrinted>2021-07-01T07:38:07Z</cp:lastPrinted>
  <dcterms:created xsi:type="dcterms:W3CDTF">2018-03-27T06:03:00Z</dcterms:created>
  <dcterms:modified xsi:type="dcterms:W3CDTF">2026-06-20T06:55:16Z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