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6369046"/>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171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7993" y="125303"/>
            <a:ext cx="4820112"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21 маусымға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20 </a:t>
            </a:r>
            <a:r>
              <a:rPr lang="ru-RU" altLang="ru-RU" sz="1200" b="1" dirty="0" err="1" smtClean="0">
                <a:solidFill>
                  <a:srgbClr val="000000"/>
                </a:solidFill>
                <a:latin typeface="Times New Roman" pitchFamily="18" charset="0"/>
                <a:cs typeface="Times New Roman"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ru-RU" sz="1200" dirty="0" err="1" smtClean="0">
                <a:solidFill>
                  <a:srgbClr val="000000"/>
                </a:solidFill>
                <a:latin typeface="Times New Roman" pitchFamily="18" charset="0"/>
                <a:cs typeface="Times New Roman" pitchFamily="18" charset="0"/>
                <a:sym typeface="+mn-ea"/>
              </a:rPr>
              <a:t>Көшпелі</a:t>
            </a:r>
            <a:r>
              <a:rPr lang="ru-RU" sz="1200" dirty="0" smtClean="0">
                <a:solidFill>
                  <a:srgbClr val="000000"/>
                </a:solidFill>
                <a:latin typeface="Times New Roman" pitchFamily="18" charset="0"/>
                <a:cs typeface="Times New Roman" pitchFamily="18" charset="0"/>
                <a:sym typeface="+mn-ea"/>
              </a:rPr>
              <a:t> </a:t>
            </a:r>
            <a:r>
              <a:rPr lang="ru-RU" sz="1200" dirty="0" err="1" smtClean="0">
                <a:solidFill>
                  <a:srgbClr val="000000"/>
                </a:solidFill>
                <a:latin typeface="Times New Roman" pitchFamily="18" charset="0"/>
                <a:cs typeface="Times New Roman" pitchFamily="18" charset="0"/>
                <a:sym typeface="+mn-ea"/>
              </a:rPr>
              <a:t>бұлтты</a:t>
            </a:r>
            <a:r>
              <a:rPr lang="kk-KZ" sz="1200" dirty="0" smtClean="0">
                <a:latin typeface="Times New Roman" panose="02020603050405020304" pitchFamily="18" charset="0"/>
                <a:cs typeface="Times New Roman" panose="02020603050405020304" pitchFamily="18" charset="0"/>
                <a:sym typeface="+mn-ea"/>
              </a:rPr>
              <a:t>, кей уақыттарда </a:t>
            </a:r>
            <a:r>
              <a:rPr lang="kk-KZ" sz="1200" kern="1400" dirty="0" smtClean="0">
                <a:solidFill>
                  <a:srgbClr val="000000"/>
                </a:solidFill>
                <a:latin typeface="Times New Roman" panose="02020603050405020304" pitchFamily="18" charset="0"/>
                <a:sym typeface="+mn-ea"/>
              </a:rPr>
              <a:t>жаңбыр, найзағай болады</a:t>
            </a:r>
            <a:r>
              <a:rPr lang="kk-KZ" sz="1200" kern="1400" dirty="0" smtClean="0">
                <a:solidFill>
                  <a:srgbClr val="000000"/>
                </a:solidFill>
                <a:latin typeface="Times New Roman" panose="02020603050405020304" pitchFamily="18" charset="0"/>
                <a:ea typeface="Times New Roman" panose="02020603050405020304" pitchFamily="18" charset="0"/>
              </a:rPr>
              <a:t>. Солтүстік-шығыстан соғатын жел оңтүстік-шығысқа ауысады, күші 5-10, күндіз екпіні 13 м/с. Ауа </a:t>
            </a:r>
            <a:r>
              <a:rPr lang="kk-KZ" sz="1200" kern="1400" dirty="0">
                <a:solidFill>
                  <a:srgbClr val="000000"/>
                </a:solidFill>
                <a:latin typeface="Times New Roman" panose="02020603050405020304" pitchFamily="18" charset="0"/>
                <a:ea typeface="Times New Roman" panose="02020603050405020304" pitchFamily="18" charset="0"/>
              </a:rPr>
              <a:t>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19-21,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31-33 градус </a:t>
            </a:r>
            <a:r>
              <a:rPr lang="kk-KZ" sz="1200" kern="1400" dirty="0">
                <a:solidFill>
                  <a:srgbClr val="000000"/>
                </a:solidFill>
                <a:latin typeface="Times New Roman" panose="02020603050405020304" pitchFamily="18" charset="0"/>
                <a:ea typeface="Times New Roman" panose="02020603050405020304" pitchFamily="18" charset="0"/>
              </a:rPr>
              <a:t>жылы болады</a:t>
            </a:r>
            <a:r>
              <a:rPr lang="kk-KZ" sz="1200" kern="1400" dirty="0" smtClean="0">
                <a:solidFill>
                  <a:srgbClr val="000000"/>
                </a:solidFill>
                <a:latin typeface="Times New Roman" panose="02020603050405020304" pitchFamily="18" charset="0"/>
                <a:ea typeface="Times New Roman" panose="02020603050405020304" pitchFamily="18" charset="0"/>
              </a:rPr>
              <a:t>.</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22 маусымға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22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ru-RU" sz="1200" dirty="0" err="1" smtClean="0">
                <a:solidFill>
                  <a:srgbClr val="000000"/>
                </a:solidFill>
                <a:latin typeface="Times New Roman" pitchFamily="18" charset="0"/>
                <a:cs typeface="Times New Roman" pitchFamily="18" charset="0"/>
                <a:sym typeface="+mn-ea"/>
              </a:rPr>
              <a:t>Көшпелі</a:t>
            </a:r>
            <a:r>
              <a:rPr lang="ru-RU" sz="1200" dirty="0" smtClean="0">
                <a:solidFill>
                  <a:srgbClr val="000000"/>
                </a:solidFill>
                <a:latin typeface="Times New Roman" pitchFamily="18" charset="0"/>
                <a:cs typeface="Times New Roman" pitchFamily="18" charset="0"/>
                <a:sym typeface="+mn-ea"/>
              </a:rPr>
              <a:t> </a:t>
            </a:r>
            <a:r>
              <a:rPr lang="ru-RU" sz="1200" dirty="0" err="1" smtClean="0">
                <a:solidFill>
                  <a:srgbClr val="000000"/>
                </a:solidFill>
                <a:latin typeface="Times New Roman" pitchFamily="18" charset="0"/>
                <a:cs typeface="Times New Roman" pitchFamily="18" charset="0"/>
                <a:sym typeface="+mn-ea"/>
              </a:rPr>
              <a:t>бұлтты</a:t>
            </a:r>
            <a:r>
              <a:rPr lang="kk-KZ" sz="1200" dirty="0">
                <a:latin typeface="Times New Roman" panose="02020603050405020304" pitchFamily="18" charset="0"/>
                <a:cs typeface="Times New Roman" panose="02020603050405020304" pitchFamily="18" charset="0"/>
                <a:sym typeface="+mn-ea"/>
              </a:rPr>
              <a:t>, </a:t>
            </a:r>
            <a:r>
              <a:rPr lang="kk-KZ" sz="1200" kern="1400" dirty="0" smtClean="0">
                <a:solidFill>
                  <a:srgbClr val="000000"/>
                </a:solidFill>
                <a:latin typeface="Times New Roman" panose="02020603050405020304" pitchFamily="18" charset="0"/>
                <a:sym typeface="+mn-ea"/>
              </a:rPr>
              <a:t>аздаған жаңбыр болады</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Оңтүстік-батыстан </a:t>
            </a:r>
            <a:r>
              <a:rPr lang="kk-KZ"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3-8 м/с. Ауа температурасы 17-19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51212441"/>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73487" y="2179941"/>
            <a:ext cx="477104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2026 </a:t>
            </a:r>
            <a:r>
              <a:rPr lang="ru-RU" sz="1200" dirty="0" err="1" smtClean="0">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21 </a:t>
            </a:r>
            <a:r>
              <a:rPr lang="kk-KZ" sz="1200" dirty="0" smtClean="0">
                <a:solidFill>
                  <a:prstClr val="black"/>
                </a:solidFill>
                <a:latin typeface="Times New Roman" panose="02020603050405020304" pitchFamily="18" charset="0"/>
                <a:cs typeface="Times New Roman" panose="02020603050405020304" pitchFamily="18" charset="0"/>
              </a:rPr>
              <a:t>маусымда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сейілуіне</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22 маусымда 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жиналуына</a:t>
            </a:r>
            <a:r>
              <a:rPr lang="ru-RU" sz="1200" b="1" smtClean="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Тілеубергенова А.А./Проненко В.В.</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47321</TotalTime>
  <Words>546</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6996</cp:revision>
  <cp:lastPrinted>2021-07-01T07:38:07Z</cp:lastPrinted>
  <dcterms:created xsi:type="dcterms:W3CDTF">2018-03-27T06:03:00Z</dcterms:created>
  <dcterms:modified xsi:type="dcterms:W3CDTF">2026-06-20T07:15:15Z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