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1184883"/>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20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20</a:t>
            </a:r>
            <a:r>
              <a:rPr lang="kk-KZ" sz="1100" b="1" kern="1400" dirty="0">
                <a:latin typeface="Times New Roman" panose="02020603050405020304" pitchFamily="18" charset="0"/>
                <a:cs typeface="Times New Roman" panose="02020603050405020304" pitchFamily="18" charset="0"/>
              </a:rPr>
              <a:t> маусым</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10587698"/>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2458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0.492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0.322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0.108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0.313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84581"/>
            <a:ext cx="4257035" cy="1785104"/>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21 </a:t>
            </a:r>
            <a:r>
              <a:rPr lang="ru-RU" sz="1100" b="1" dirty="0" err="1">
                <a:latin typeface="Times New Roman" panose="02020603050405020304" pitchFamily="18" charset="0"/>
                <a:cs typeface="Times New Roman" panose="02020603050405020304" pitchFamily="18" charset="0"/>
              </a:rPr>
              <a:t>маусымға</a:t>
            </a:r>
            <a:r>
              <a:rPr lang="ru-RU" sz="1100" b="1"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20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21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Аздаған бұлтты, жауын-шашынсыз. Солтүстіктен жел соғады, күші 9-14 м/с. Ауа температурасы түнде 13-15, күндіз 32-34 градус жылы</a:t>
            </a:r>
            <a:r>
              <a:rPr lang="ru-RU" sz="1100" dirty="0">
                <a:latin typeface="Times New Roman" panose="02020603050405020304" pitchFamily="18" charset="0"/>
                <a:cs typeface="Times New Roman" panose="02020603050405020304" pitchFamily="18" charset="0"/>
              </a:rPr>
              <a:t>.</a:t>
            </a:r>
          </a:p>
          <a:p>
            <a:pPr algn="ctr"/>
            <a:r>
              <a:rPr lang="kk-KZ" sz="1100" b="1">
                <a:latin typeface="Times New Roman" panose="02020603050405020304" pitchFamily="18" charset="0"/>
                <a:cs typeface="Times New Roman" panose="02020603050405020304" pitchFamily="18" charset="0"/>
              </a:rPr>
              <a:t>Түнде </a:t>
            </a:r>
            <a:r>
              <a:rPr lang="kk-KZ" sz="1100" b="1" dirty="0">
                <a:latin typeface="Times New Roman" panose="02020603050405020304" pitchFamily="18" charset="0"/>
                <a:cs typeface="Times New Roman" panose="02020603050405020304" pitchFamily="18" charset="0"/>
              </a:rPr>
              <a:t>22</a:t>
            </a:r>
            <a:r>
              <a:rPr lang="kk-KZ" sz="1100" b="1" kern="1400" dirty="0">
                <a:latin typeface="Times New Roman" panose="02020603050405020304" pitchFamily="18" charset="0"/>
                <a:cs typeface="Times New Roman" panose="02020603050405020304" pitchFamily="18" charset="0"/>
              </a:rPr>
              <a:t> маусымға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21 </a:t>
            </a:r>
            <a:r>
              <a:rPr lang="kk-KZ" sz="1100" b="1" kern="1400" dirty="0">
                <a:latin typeface="Times New Roman" panose="02020603050405020304" pitchFamily="18" charset="0"/>
                <a:cs typeface="Times New Roman" panose="02020603050405020304" pitchFamily="18" charset="0"/>
              </a:rPr>
              <a:t>маусым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22 маусым</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Аздаған бұлтты, жауын-шашынсыз. Солтүстіктен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7-12</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13-15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a:t>
            </a:r>
            <a:r>
              <a:rPr lang="kk-KZ" altLang="ru-RU" sz="1200" b="1" i="1">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56126</TotalTime>
  <Words>596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7851</cp:revision>
  <cp:lastPrinted>2025-07-15T07:11:11Z</cp:lastPrinted>
  <dcterms:created xsi:type="dcterms:W3CDTF">2018-03-27T06:03:00Z</dcterms:created>
  <dcterms:modified xsi:type="dcterms:W3CDTF">2026-06-20T06:28:56Z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