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67700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Шығвстан</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ea typeface="Calibri" panose="020F0502020204030204" pitchFamily="34" charset="0"/>
              </a:rPr>
              <a:t>түнде </a:t>
            </a:r>
            <a:r>
              <a:rPr lang="ru-RU" sz="1200" dirty="0" smtClean="0">
                <a:solidFill>
                  <a:prstClr val="black"/>
                </a:solidFill>
                <a:latin typeface="Times New Roman" panose="02020603050405020304" pitchFamily="18" charset="0"/>
                <a:ea typeface="Calibri" panose="020F0502020204030204" pitchFamily="34" charset="0"/>
              </a:rPr>
              <a:t>3-8,</a:t>
            </a:r>
            <a:r>
              <a:rPr lang="ru-RU" sz="1200" dirty="0">
                <a:solidFill>
                  <a:prstClr val="black"/>
                </a:solidFill>
                <a:latin typeface="Times New Roman" panose="02020603050405020304" pitchFamily="18" charset="0"/>
                <a:ea typeface="Calibri" panose="020F0502020204030204" pitchFamily="34" charset="0"/>
              </a:rPr>
              <a:t> 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18-20 </a:t>
            </a:r>
            <a:r>
              <a:rPr lang="ru-RU" sz="1200" dirty="0">
                <a:solidFill>
                  <a:prstClr val="black"/>
                </a:solidFill>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33-35 градус </a:t>
            </a:r>
            <a:r>
              <a:rPr lang="ru-RU" sz="1200" dirty="0" err="1" smtClean="0">
                <a:latin typeface="Times New Roman" panose="02020603050405020304" pitchFamily="18" charset="0"/>
                <a:ea typeface="Calibri" panose="020F0502020204030204" pitchFamily="34" charset="0"/>
              </a:rPr>
              <a:t>катты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a:t>
            </a:r>
            <a:r>
              <a:rPr lang="kk-KZ" sz="1200" dirty="0" smtClean="0">
                <a:latin typeface="Times New Roman" panose="02020603050405020304" pitchFamily="18" charset="0"/>
                <a:ea typeface="Calibri" panose="020F0502020204030204" pitchFamily="34" charset="0"/>
              </a:rPr>
              <a:t>қ</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жаңбыр,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rPr>
              <a:t>Т</a:t>
            </a:r>
            <a:r>
              <a:rPr lang="ru-RU" sz="1200" dirty="0" smtClean="0">
                <a:solidFill>
                  <a:prstClr val="black"/>
                </a:solidFill>
                <a:latin typeface="Times New Roman" panose="02020603050405020304" pitchFamily="18" charset="0"/>
                <a:ea typeface="Calibri" panose="020F0502020204030204" pitchFamily="34" charset="0"/>
              </a:rPr>
              <a:t>үнде </a:t>
            </a:r>
            <a:r>
              <a:rPr lang="kk-KZ" sz="1200" dirty="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маусым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430872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32474</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5837</cp:revision>
  <cp:lastPrinted>2021-07-01T07:38:07Z</cp:lastPrinted>
  <dcterms:created xsi:type="dcterms:W3CDTF">2018-03-27T06:03:00Z</dcterms:created>
  <dcterms:modified xsi:type="dcterms:W3CDTF">2026-06-20T07:11:40Z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