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45259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415414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131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0,653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0,071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0,888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Бұлтты</a:t>
            </a:r>
            <a:r>
              <a:rPr lang="kk-KZ" sz="1100" dirty="0" smtClean="0">
                <a:solidFill>
                  <a:srgbClr val="000000"/>
                </a:solidFill>
                <a:latin typeface="Times New Roman"/>
              </a:rPr>
              <a:t>, </a:t>
            </a:r>
            <a:r>
              <a:rPr lang="kk-KZ" sz="1100" dirty="0" smtClean="0">
                <a:solidFill>
                  <a:srgbClr val="000000"/>
                </a:solidFill>
                <a:latin typeface="Times New Roman"/>
              </a:rPr>
              <a:t>жаңбыр</a:t>
            </a:r>
            <a:r>
              <a:rPr lang="kk-KZ" sz="1100" dirty="0" smtClean="0">
                <a:solidFill>
                  <a:srgbClr val="000000"/>
                </a:solidFill>
                <a:latin typeface="Times New Roman"/>
              </a:rPr>
              <a:t>, </a:t>
            </a:r>
            <a:r>
              <a:rPr lang="kk-KZ" sz="1100" dirty="0" smtClean="0">
                <a:solidFill>
                  <a:srgbClr val="000000"/>
                </a:solidFill>
                <a:latin typeface="Times New Roman"/>
              </a:rPr>
              <a:t>найзағай, кей уақыттарда қатты жаңбыр, бұршақ, дауыл. Солтүстік-шығыстан </a:t>
            </a:r>
            <a:r>
              <a:rPr lang="kk-KZ" sz="1100" dirty="0" smtClean="0">
                <a:solidFill>
                  <a:srgbClr val="000000"/>
                </a:solidFill>
                <a:latin typeface="Times New Roman"/>
              </a:rPr>
              <a:t>соғатын жел солтүстік-батысқа ауысады, </a:t>
            </a:r>
            <a:r>
              <a:rPr lang="kk-KZ" sz="1100" dirty="0">
                <a:solidFill>
                  <a:srgbClr val="000000"/>
                </a:solidFill>
                <a:latin typeface="Times New Roman"/>
              </a:rPr>
              <a:t>күші </a:t>
            </a:r>
            <a:r>
              <a:rPr lang="kk-KZ" sz="1100" dirty="0" smtClean="0">
                <a:solidFill>
                  <a:srgbClr val="000000"/>
                </a:solidFill>
                <a:latin typeface="Times New Roman"/>
              </a:rPr>
              <a:t>9-14, күндіз екпіні 15-20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16-18, </a:t>
            </a:r>
            <a:r>
              <a:rPr lang="kk-KZ" sz="1100" dirty="0">
                <a:solidFill>
                  <a:srgbClr val="000000"/>
                </a:solidFill>
                <a:latin typeface="Times New Roman"/>
              </a:rPr>
              <a:t>күндіз </a:t>
            </a:r>
            <a:r>
              <a:rPr lang="kk-KZ" sz="1100" dirty="0" smtClean="0">
                <a:solidFill>
                  <a:srgbClr val="000000"/>
                </a:solidFill>
                <a:latin typeface="Times New Roman"/>
              </a:rPr>
              <a:t>25-27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22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Жел 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9-14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16-18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43035</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7756</cp:revision>
  <cp:lastPrinted>2021-07-01T03:56:27Z</cp:lastPrinted>
  <dcterms:created xsi:type="dcterms:W3CDTF">2018-03-27T06:03:00Z</dcterms:created>
  <dcterms:modified xsi:type="dcterms:W3CDTF">2026-06-20T06:15:44Z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