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345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61820248"/>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№171 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8518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sz="1200" b="1" dirty="0">
                <a:latin typeface="Times New Roman" panose="02020603050405020304" pitchFamily="18" charset="0"/>
                <a:cs typeface="Times New Roman" panose="02020603050405020304" pitchFamily="18" charset="0"/>
              </a:rPr>
              <a:t>21 </a:t>
            </a:r>
            <a:r>
              <a:rPr lang="kk-KZ" sz="1200" b="1" dirty="0">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20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21 </a:t>
            </a:r>
            <a:r>
              <a:rPr lang="kk-KZ" sz="1200" b="1" dirty="0">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шығыстан жел соғады, күші 5-10 м/с. Ауа температурасы түнде 21-23 градус жылы, күндіз 35-37 градус қатты ыстық.</a:t>
            </a: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a:latin typeface="Times New Roman" panose="02020603050405020304" pitchFamily="18" charset="0"/>
                <a:cs typeface="Times New Roman" panose="02020603050405020304" pitchFamily="18" charset="0"/>
              </a:rPr>
              <a:t>22 маусымға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21 </a:t>
            </a:r>
            <a:r>
              <a:rPr lang="kk-KZ" sz="1150" b="1" dirty="0">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22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бұлтты</a:t>
            </a:r>
            <a:r>
              <a:rPr lang="ru-RU" sz="1150" dirty="0" smtClean="0">
                <a:latin typeface="Times New Roman" panose="02020603050405020304" pitchFamily="18" charset="0"/>
                <a:cs typeface="Times New Roman" panose="02020603050405020304" pitchFamily="18" charset="0"/>
              </a:rPr>
              <a:t>, </a:t>
            </a:r>
            <a:r>
              <a:rPr lang="ru-RU" sz="1150" smtClean="0">
                <a:latin typeface="Times New Roman" panose="02020603050405020304" pitchFamily="18" charset="0"/>
                <a:cs typeface="Times New Roman" panose="02020603050405020304" pitchFamily="18" charset="0"/>
              </a:rPr>
              <a:t>күндіз</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күндіз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20-22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32039932"/>
              </p:ext>
            </p:extLst>
          </p:nvPr>
        </p:nvGraphicFramePr>
        <p:xfrm>
          <a:off x="5027448" y="4173056"/>
          <a:ext cx="4667576" cy="23031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600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26002</TotalTime>
  <Words>510</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5140</cp:revision>
  <cp:lastPrinted>2021-07-01T07:38:07Z</cp:lastPrinted>
  <dcterms:created xsi:type="dcterms:W3CDTF">2018-03-27T06:03:00Z</dcterms:created>
  <dcterms:modified xsi:type="dcterms:W3CDTF">2026-06-20T06:50:38Z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