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6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7810927"/>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21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21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өткінші жаңбыр, найзағай.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a:t>
            </a:r>
            <a:r>
              <a:rPr lang="kk-KZ" sz="1200" dirty="0">
                <a:solidFill>
                  <a:prstClr val="black"/>
                </a:solidFill>
                <a:latin typeface="Times New Roman" pitchFamily="18" charset="0"/>
                <a:cs typeface="Times New Roman" pitchFamily="18" charset="0"/>
              </a:rPr>
              <a:t> м/с. Ауа температурасы түнде 12-14, күндіз 29-31 жылы болады.</a:t>
            </a:r>
          </a:p>
          <a:p>
            <a:pPr algn="ctr">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38624" y="35177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624" y="2228671"/>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Түнде 21 маусымда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3681524548"/>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1,575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1,575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21021</TotalTime>
  <Words>625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4415</cp:revision>
  <cp:lastPrinted>2021-07-01T03:56:27Z</cp:lastPrinted>
  <dcterms:created xsi:type="dcterms:W3CDTF">2018-03-27T06:03:00Z</dcterms:created>
  <dcterms:modified xsi:type="dcterms:W3CDTF">2026-06-20T07:32:01Z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