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5230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днем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34-36 градусов. </a:t>
            </a:r>
          </a:p>
          <a:p>
            <a:pPr algn="just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21-23 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557547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28301</TotalTime>
  <Words>598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5317</cp:revision>
  <cp:lastPrinted>2021-07-01T03:56:27Z</cp:lastPrinted>
  <dcterms:created xsi:type="dcterms:W3CDTF">2018-03-27T06:03:00Z</dcterms:created>
  <dcterms:modified xsi:type="dcterms:W3CDTF">2026-06-20T06:55:13Z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