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5967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ночью2-7, днем 7-12 м/с. Температура воздуха ночью 15-17, днем 32-34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9864" y="2070198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21, 22 июня метеорологические условия будут способствовать накоплению загрязняющих веществ в атмосфере города, днем 21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587082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29453</TotalTime>
  <Words>708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4995</cp:revision>
  <cp:lastPrinted>2026-04-01T06:23:53Z</cp:lastPrinted>
  <dcterms:created xsi:type="dcterms:W3CDTF">2018-03-27T06:03:00Z</dcterms:created>
  <dcterms:modified xsi:type="dcterms:W3CDTF">2026-06-20T07:32:51Z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