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171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21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20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21 июня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юго-западный 3-8, днем порывы 11 м/с. Температура воздуха ночью 20-22, днем 30-32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22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21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22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 3-8 м/с. Температура воздуха 20-22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788419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29936</TotalTime>
  <Words>785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7355</cp:revision>
  <cp:lastPrinted>2021-07-01T09:11:30Z</cp:lastPrinted>
  <dcterms:created xsi:type="dcterms:W3CDTF">2018-03-27T06:03:00Z</dcterms:created>
  <dcterms:modified xsi:type="dcterms:W3CDTF">2026-06-20T06:36:41Z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