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9459892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094486511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2,499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2,980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кратковременный дождь, гроза.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юго-восточный с переходом на северо-западный 8-13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порывы 15-20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22-24,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35-37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Ветер северо-восточный 8-13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14477</TotalTime>
  <Words>581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4134</cp:revision>
  <cp:lastPrinted>2021-07-01T03:56:27Z</cp:lastPrinted>
  <dcterms:created xsi:type="dcterms:W3CDTF">2018-03-27T06:03:00Z</dcterms:created>
  <dcterms:modified xsi:type="dcterms:W3CDTF">2026-06-20T07:02:15Z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