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9045082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8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7-12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22-24 тепла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сильная жара 38-40 градусов.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23-25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1734303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0834216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16150</TotalTime>
  <Words>534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4196</cp:revision>
  <cp:lastPrinted>2021-07-01T03:56:27Z</cp:lastPrinted>
  <dcterms:created xsi:type="dcterms:W3CDTF">2018-03-27T06:03:00Z</dcterms:created>
  <dcterms:modified xsi:type="dcterms:W3CDTF">2026-06-20T07:05:36Z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