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6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034389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днем кратковременный дождь, гроза. Ветер северо-западный, северный ночью 2-7, днем 7-12 м/с.  Температура воздуха ночью 12-14, днем 29-31 тепла.</a:t>
            </a:r>
          </a:p>
          <a:p>
            <a:pPr lvl="0"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761" y="3613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08147" y="2299793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июня метеорологические условия будут способствовать накоплению загрязняющих веществ в атмосфере города, днем 21, ночью 22 июня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345364"/>
              </p:ext>
            </p:extLst>
          </p:nvPr>
        </p:nvGraphicFramePr>
        <p:xfrm>
          <a:off x="5057156" y="429277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22098</TotalTime>
  <Words>643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4446</cp:revision>
  <cp:lastPrinted>2021-10-14T11:15:53Z</cp:lastPrinted>
  <dcterms:created xsi:type="dcterms:W3CDTF">2018-03-27T06:03:00Z</dcterms:created>
  <dcterms:modified xsi:type="dcterms:W3CDTF">2026-06-20T07:32:44Z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