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66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80433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северный, северо-восточный 7-12 м/с. Температура воздуха ночью 15-17, днем 32-34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7-12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348023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22257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4469</cp:revision>
  <cp:lastPrinted>2021-07-01T03:56:27Z</cp:lastPrinted>
  <dcterms:created xsi:type="dcterms:W3CDTF">2018-03-27T06:03:00Z</dcterms:created>
  <dcterms:modified xsi:type="dcterms:W3CDTF">2026-06-20T07:24:36Z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