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840884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без осадков. Ветер северный 9-14 м/с. Температура воздуха ночью 13-15, днем 32-34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22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 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13-15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497219"/>
              </p:ext>
            </p:extLst>
          </p:nvPr>
        </p:nvGraphicFramePr>
        <p:xfrm>
          <a:off x="5341458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60199</TotalTime>
  <Words>635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8226</cp:revision>
  <cp:lastPrinted>2025-08-12T06:13:34Z</cp:lastPrinted>
  <dcterms:created xsi:type="dcterms:W3CDTF">2018-03-27T06:03:00Z</dcterms:created>
  <dcterms:modified xsi:type="dcterms:W3CDTF">2026-06-20T06:27:12Z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