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40913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0919" y="260464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34475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дождь, гроза. Ветер северо-западный 9-14, днем порывы 15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29-31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561458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29710</TotalTime>
  <Words>585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4296</cp:revision>
  <cp:lastPrinted>2021-10-15T03:50:29Z</cp:lastPrinted>
  <dcterms:created xsi:type="dcterms:W3CDTF">2018-03-27T06:03:00Z</dcterms:created>
  <dcterms:modified xsi:type="dcterms:W3CDTF">2026-06-20T06:56:17Z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