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20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21 июня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18-20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32-34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22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22 июня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17-19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июня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1254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23024</TotalTime>
  <Words>548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5839</cp:revision>
  <cp:lastPrinted>2021-07-01T03:56:27Z</cp:lastPrinted>
  <dcterms:created xsi:type="dcterms:W3CDTF">2018-03-27T06:03:00Z</dcterms:created>
  <dcterms:modified xsi:type="dcterms:W3CDTF">2026-06-20T07:41:25Z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