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542132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119448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10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Облачно, дождь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гроза</a:t>
            </a:r>
            <a:r>
              <a:rPr lang="kk-KZ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временами сильный дождь, град, шквал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с переходом на северо-западный 9-14, днем порывы 15-20 м/с. Температура воздуха ночью 16-18, 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25-27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дождь, гроза. Ветер северо-западный 9-14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16-18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41585</TotalTime>
  <Words>613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7086</cp:revision>
  <cp:lastPrinted>2021-07-01T03:56:27Z</cp:lastPrinted>
  <dcterms:created xsi:type="dcterms:W3CDTF">2018-03-27T06:03:00Z</dcterms:created>
  <dcterms:modified xsi:type="dcterms:W3CDTF">2026-06-20T06:13:46Z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