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72256939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№171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5-10 м/с. Температура воздуха ночью 21-23 тепла, днем сильная жара 35-37 градусов.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2010522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5932</TotalTime>
  <Words>553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1202</cp:revision>
  <cp:lastPrinted>2021-07-01T03:56:27Z</cp:lastPrinted>
  <dcterms:created xsi:type="dcterms:W3CDTF">2024-09-22T07:48:17Z</dcterms:created>
  <dcterms:modified xsi:type="dcterms:W3CDTF">2026-06-20T06:49:11Z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