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38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656412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ночью 2-7, днем 6-11 м/с. Температура воздуха ночью 17-19, днем 31-33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накоплению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71829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28737</TotalTime>
  <Words>641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5418</cp:revision>
  <cp:lastPrinted>2021-07-01T03:56:27Z</cp:lastPrinted>
  <dcterms:created xsi:type="dcterms:W3CDTF">2018-03-27T06:03:00Z</dcterms:created>
  <dcterms:modified xsi:type="dcterms:W3CDTF">2026-06-20T06:38:34Z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