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2716704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без осадков. Ветер восточных направлений 7-12 м/с.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ночью 17-19, днем 32-34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кратковременный дождь, гроза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2-7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406935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аханова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28577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4386</cp:revision>
  <cp:lastPrinted>2021-07-01T03:56:27Z</cp:lastPrinted>
  <dcterms:created xsi:type="dcterms:W3CDTF">2018-03-27T06:03:00Z</dcterms:created>
  <dcterms:modified xsi:type="dcterms:W3CDTF">2026-06-20T06:14:41Z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