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2499079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гроза. Ветер северо-восточный с переходом на юго-западный 5-10, днем порывы 13 м/с. Температура воздуха ночью 19-21, днем 31-33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22 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воздуха 17-19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233363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4759" y="2113968"/>
            <a:ext cx="4650486" cy="138499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июня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67334</TotalTime>
  <Words>618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7252</cp:revision>
  <cp:lastPrinted>2021-02-03T11:37:00Z</cp:lastPrinted>
  <dcterms:created xsi:type="dcterms:W3CDTF">2018-03-27T06:03:00Z</dcterms:created>
  <dcterms:modified xsi:type="dcterms:W3CDTF">2026-06-20T07:15:45Z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