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24119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восточный, юго-восточный ночью 3-8,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18-20, днем сильная жара 33-35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861781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21 июня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36417</TotalTime>
  <Words>582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5801</cp:revision>
  <cp:lastPrinted>2025-12-12T07:56:19Z</cp:lastPrinted>
  <dcterms:created xsi:type="dcterms:W3CDTF">2018-03-27T06:03:00Z</dcterms:created>
  <dcterms:modified xsi:type="dcterms:W3CDTF">2026-06-20T06:58:55Z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