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99538145"/>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kk-KZ" altLang="x-none" sz="1600" b="1" i="1" dirty="0" smtClean="0">
                          <a:solidFill>
                            <a:srgbClr val="002060"/>
                          </a:solidFill>
                          <a:latin typeface="Times New Roman" panose="02020603050405020304" pitchFamily="18" charset="0"/>
                          <a:cs typeface="Times New Roman" panose="02020603050405020304" pitchFamily="18" charset="0"/>
                        </a:rPr>
                        <a:t>70</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40654453"/>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19</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маусымна</a:t>
            </a:r>
            <a:r>
              <a:rPr lang="kk-KZ" altLang="ru-RU" sz="1200" b="1" dirty="0" smtClean="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өткінші жаңбыр, найзағай. Солтүстік-шығыстан жел соғады, күші 8-13, екпіні 15-20 м/с. Ауа температурасы түнде 16-18, күндіз 33-35 градус жылы..</a:t>
            </a:r>
            <a:endParaRPr lang="kk-KZ" sz="1100" dirty="0">
              <a:latin typeface="Times New Roman" pitchFamily="18" charset="0"/>
              <a:cs typeface="Times New Roman" pitchFamily="18" charset="0"/>
            </a:endParaRPr>
          </a:p>
          <a:p>
            <a:pPr algn="just"/>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өткінші жаңбыр, найзағай</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17-19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14333</TotalTime>
  <Words>567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4222</cp:revision>
  <cp:lastPrinted>2021-07-01T03:56:27Z</cp:lastPrinted>
  <dcterms:created xsi:type="dcterms:W3CDTF">2018-03-27T06:03:00Z</dcterms:created>
  <dcterms:modified xsi:type="dcterms:W3CDTF">2026-06-19T06:29:43Z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