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84"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63671328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№123</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9</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4077165054"/>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2066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r>
                        <a:rPr lang="en-US"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20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19 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өткінші жаңбыр, найзағай. Солтүстік-шығыстан жел соғады, күші 8-13, екпіні 15-20 м/с. Ауа 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35-37 градус жылы.</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21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21</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жел соғады, күші 8-13 м/с. Ауа температурасы 21-23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14333</TotalTime>
  <Words>546</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4224</cp:revision>
  <cp:lastPrinted>2021-07-01T03:56:27Z</cp:lastPrinted>
  <dcterms:created xsi:type="dcterms:W3CDTF">2018-03-27T06:03:00Z</dcterms:created>
  <dcterms:modified xsi:type="dcterms:W3CDTF">2026-06-19T06:34:00Z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