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2" y="4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3505245"/>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308872"/>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20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19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20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күндіз өткінші жаңбыр жауады, найзағай күтіледі. Солтүстік-шығыстан жел соғады, түнде күші 2-7, күндіз 5-10  м/с. Ауа температурасы түнде 18-20, күндіз  30-32 градус жылы.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21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маусымға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20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21 </a:t>
            </a:r>
            <a:r>
              <a:rPr lang="ru-RU" altLang="ru-RU" sz="1200" b="1" dirty="0" err="1">
                <a:latin typeface="Times New Roman" panose="02020603050405020304" pitchFamily="18" charset="0"/>
                <a:cs typeface="Times New Roman" pitchFamily="18" charset="0"/>
              </a:rPr>
              <a:t>маусымның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өткінші жаңбыр жауады, найзағай күтіледі. Солтүстік-шығыстан жел соғады, күші 2-7 м/с. Ауа температурасы 20-22 градус жылы.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indent="182563" algn="ctr"/>
            <a:endParaRPr lang="ru-RU" altLang="ru-RU" sz="8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820175647"/>
              </p:ext>
            </p:extLst>
          </p:nvPr>
        </p:nvGraphicFramePr>
        <p:xfrm>
          <a:off x="5035479" y="4293096"/>
          <a:ext cx="4572000" cy="2235781"/>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864096">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9065">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280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02809">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0.512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02809">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478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02809">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2809">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Саханова</a:t>
            </a:r>
            <a:r>
              <a:rPr lang="ru-RU" altLang="ru-RU" sz="1200" b="1" i="1" dirty="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22434</TotalTime>
  <Words>583</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4294</cp:revision>
  <cp:lastPrinted>2021-07-01T07:38:07Z</cp:lastPrinted>
  <dcterms:created xsi:type="dcterms:W3CDTF">2018-03-27T06:03:00Z</dcterms:created>
  <dcterms:modified xsi:type="dcterms:W3CDTF">2026-06-19T06:19:58Z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