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p:scale>
          <a:sx n="90" d="100"/>
          <a:sy n="90" d="100"/>
        </p:scale>
        <p:origin x="1454"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846761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19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19</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9024047"/>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20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19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20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Аздаған бұлтты, жауын-шашынсыз. Солтүстіктен жел соғады, күші 9-14 м/с. Ауа температурасы түнде 16-18, күндіз 31-33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21</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20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21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Солтүстіктен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7-12</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16-18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Леженина П.</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56119</TotalTime>
  <Words>596</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7849</cp:revision>
  <cp:lastPrinted>2025-07-15T07:11:11Z</cp:lastPrinted>
  <dcterms:created xsi:type="dcterms:W3CDTF">2018-03-27T06:03:00Z</dcterms:created>
  <dcterms:modified xsi:type="dcterms:W3CDTF">2026-06-19T06:53:00Z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