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79186903"/>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20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19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a:latin typeface="Times New Roman" panose="02020603050405020304" pitchFamily="18" charset="0"/>
                <a:cs typeface="Times New Roman" panose="02020603050405020304" pitchFamily="18" charset="0"/>
              </a:rPr>
              <a:t>Солтүстік-шығыстан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9-14 м/с</a:t>
            </a:r>
            <a:r>
              <a:rPr lang="kk-KZ" altLang="ru-RU" sz="1200" dirty="0">
                <a:latin typeface="Times New Roman" panose="02020603050405020304" pitchFamily="18" charset="0"/>
                <a:cs typeface="Times New Roman" panose="02020603050405020304" pitchFamily="18" charset="0"/>
              </a:rPr>
              <a:t>. Ауа температурасы </a:t>
            </a:r>
            <a:r>
              <a:rPr lang="kk-KZ" alt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21-23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34-36 </a:t>
            </a:r>
            <a:r>
              <a:rPr lang="kk-KZ" altLang="ru-RU" sz="1200" dirty="0" smtClean="0">
                <a:latin typeface="Times New Roman" panose="02020603050405020304" pitchFamily="18" charset="0"/>
                <a:cs typeface="Times New Roman" panose="02020603050405020304" pitchFamily="18" charset="0"/>
              </a:rPr>
              <a:t>градус қатты </a:t>
            </a:r>
            <a:r>
              <a:rPr lang="kk-KZ" altLang="ru-RU" sz="1200" dirty="0">
                <a:latin typeface="Times New Roman" panose="02020603050405020304" pitchFamily="18" charset="0"/>
                <a:cs typeface="Times New Roman" panose="02020603050405020304" pitchFamily="18" charset="0"/>
              </a:rPr>
              <a:t>ыстық . </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21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20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м/с</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2</a:t>
            </a:r>
            <a:r>
              <a:rPr lang="ru-RU" sz="1150" dirty="0" smtClean="0">
                <a:latin typeface="Times New Roman" panose="02020603050405020304" pitchFamily="18" charset="0"/>
                <a:cs typeface="Times New Roman" panose="02020603050405020304" pitchFamily="18" charset="0"/>
              </a:rPr>
              <a:t>1-23 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3097245"/>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 xmlns:a16="http://schemas.microsoft.com/office/drawing/2014/main" val="3583770891"/>
                    </a:ext>
                  </a:extLst>
                </a:gridCol>
                <a:gridCol w="1407045">
                  <a:extLst>
                    <a:ext uri="{9D8B030D-6E8A-4147-A177-3AD203B41FA5}">
                      <a16:colId xmlns="" xmlns:a16="http://schemas.microsoft.com/office/drawing/2014/main" val="1276116030"/>
                    </a:ext>
                  </a:extLst>
                </a:gridCol>
                <a:gridCol w="1529916">
                  <a:extLst>
                    <a:ext uri="{9D8B030D-6E8A-4147-A177-3AD203B41FA5}">
                      <a16:colId xmlns="" xmlns:a16="http://schemas.microsoft.com/office/drawing/2014/main"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Майған А.Т./Кириллова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28321</TotalTime>
  <Words>546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5295</cp:revision>
  <cp:lastPrinted>2021-07-01T07:38:07Z</cp:lastPrinted>
  <dcterms:created xsi:type="dcterms:W3CDTF">2018-03-27T06:03:00Z</dcterms:created>
  <dcterms:modified xsi:type="dcterms:W3CDTF">2026-06-19T07:19:03Z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