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0" d="100"/>
          <a:sy n="100" d="100"/>
        </p:scale>
        <p:origin x="6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40295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№170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20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19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20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солтүстіктен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солтүстік-шығыстан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kk-KZ" sz="1200" dirty="0">
                <a:solidFill>
                  <a:prstClr val="black"/>
                </a:solidFill>
                <a:latin typeface="Times New Roman" pitchFamily="18" charset="0"/>
                <a:cs typeface="Times New Roman" pitchFamily="18" charset="0"/>
              </a:rPr>
              <a:t>м/с. Ауа температурасы түнде 15-17, күндіз 31-33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20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21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солтүстік-шығыстан соғады, күші 7-12 м/с. Ауа </a:t>
            </a:r>
            <a:r>
              <a:rPr lang="kk-KZ" sz="1200">
                <a:solidFill>
                  <a:prstClr val="black"/>
                </a:solidFill>
                <a:latin typeface="Times New Roman" pitchFamily="18" charset="0"/>
                <a:cs typeface="Times New Roman" pitchFamily="18" charset="0"/>
              </a:rPr>
              <a:t>температурасы 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22" y="34234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47809" y="251608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1454577438"/>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Абдрахманова Н.Е. / Кашканова Г.М.</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20422</TotalTime>
  <Words>596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4493</cp:revision>
  <cp:lastPrinted>2021-07-01T03:56:27Z</cp:lastPrinted>
  <dcterms:created xsi:type="dcterms:W3CDTF">2018-03-27T06:03:00Z</dcterms:created>
  <dcterms:modified xsi:type="dcterms:W3CDTF">2026-06-19T08:02:12Z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