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4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61820248"/>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№170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26985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a:t>
            </a:r>
            <a:r>
              <a:rPr lang="kk-KZ" altLang="ru-RU" sz="1200" dirty="0" smtClean="0">
                <a:latin typeface="Times New Roman" panose="02020603050405020304" pitchFamily="18" charset="0"/>
                <a:cs typeface="Times New Roman" panose="02020603050405020304" pitchFamily="18" charset="0"/>
              </a:rPr>
              <a:t>бұлтты,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аздаған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20–22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34–36 градус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ыстық</a:t>
            </a:r>
            <a:r>
              <a:rPr lang="kk-KZ" altLang="ru-RU" sz="1200" dirty="0" smtClean="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21 </a:t>
            </a:r>
            <a:r>
              <a:rPr lang="kk-KZ" altLang="ru-RU" sz="1150" b="1" dirty="0">
                <a:latin typeface="Times New Roman" panose="02020603050405020304" pitchFamily="18" charset="0"/>
                <a:cs typeface="Times New Roman" panose="02020603050405020304" pitchFamily="18" charset="0"/>
              </a:rPr>
              <a:t>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20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21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21-23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36183421"/>
              </p:ext>
            </p:extLst>
          </p:nvPr>
        </p:nvGraphicFramePr>
        <p:xfrm>
          <a:off x="5027448" y="4173056"/>
          <a:ext cx="4667576" cy="23031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600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81525" y="3330575"/>
            <a:ext cx="742950" cy="48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26000</TotalTime>
  <Words>509</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5138</cp:revision>
  <cp:lastPrinted>2021-07-01T07:38:07Z</cp:lastPrinted>
  <dcterms:created xsi:type="dcterms:W3CDTF">2018-03-27T06:03:00Z</dcterms:created>
  <dcterms:modified xsi:type="dcterms:W3CDTF">2026-06-19T07:26:15Z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