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34156469"/>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170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 </a:t>
                      </a:r>
                      <a:r>
                        <a:rPr kumimoji="0" lang="ru-RU" altLang="zh-CN" sz="1200" b="1" i="1" u="none" strike="noStrike" kern="1200" cap="none" spc="0" normalizeH="0" baseline="0" noProof="0" dirty="0" err="1"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маусым</a:t>
                      </a:r>
                      <a:endParaRPr kumimoji="0" lang="kk-KZ"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06998" y="114301"/>
            <a:ext cx="4681538" cy="2862322"/>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kk-KZ" sz="1200" b="1" dirty="0" smtClean="0">
                <a:solidFill>
                  <a:prstClr val="black"/>
                </a:solidFill>
                <a:latin typeface="Times New Roman" panose="02020603050405020304" pitchFamily="18" charset="0"/>
                <a:cs typeface="Times New Roman" panose="02020603050405020304" pitchFamily="18" charset="0"/>
              </a:rPr>
              <a:t>20 маусымға </a:t>
            </a:r>
            <a:r>
              <a:rPr lang="kk-KZ" sz="1200" b="1" dirty="0" smtClean="0">
                <a:latin typeface="Times New Roman" panose="02020603050405020304" pitchFamily="18" charset="0"/>
                <a:cs typeface="Times New Roman" panose="02020603050405020304" pitchFamily="18" charset="0"/>
              </a:rPr>
              <a:t>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19 маусым сағ. 20-дан 20 маусым сағ. 20-ға дейін</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ea typeface="Calibri" panose="020F0502020204030204" pitchFamily="34" charset="0"/>
              </a:rPr>
              <a:t>Көшпелі</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бұлтты</a:t>
            </a:r>
            <a:r>
              <a:rPr lang="ru-RU" sz="1200" dirty="0">
                <a:latin typeface="Times New Roman" panose="02020603050405020304" pitchFamily="18" charset="0"/>
                <a:ea typeface="Calibri" panose="020F0502020204030204" pitchFamily="34" charset="0"/>
              </a:rPr>
              <a:t>,</a:t>
            </a:r>
            <a:r>
              <a:rPr lang="ru-RU" sz="1200" dirty="0" smtClean="0">
                <a:solidFill>
                  <a:prstClr val="black"/>
                </a:solidFill>
                <a:latin typeface="Times New Roman" panose="02020603050405020304" pitchFamily="18" charset="0"/>
                <a:ea typeface="Calibri" panose="020F0502020204030204" pitchFamily="34" charset="0"/>
              </a:rPr>
              <a:t> </a:t>
            </a:r>
            <a:r>
              <a:rPr lang="ru-RU" sz="1200" dirty="0" smtClean="0">
                <a:solidFill>
                  <a:prstClr val="black"/>
                </a:solidFill>
                <a:latin typeface="Times New Roman" panose="02020603050405020304" pitchFamily="18" charset="0"/>
                <a:ea typeface="Calibri" panose="020F0502020204030204" pitchFamily="34" charset="0"/>
              </a:rPr>
              <a:t>жауын-шашынсыз</a:t>
            </a:r>
            <a:r>
              <a:rPr lang="ru-RU" sz="1200" dirty="0" smtClean="0">
                <a:latin typeface="Times New Roman" panose="02020603050405020304" pitchFamily="18" charset="0"/>
                <a:ea typeface="Calibri" panose="020F0502020204030204" pitchFamily="34"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ea typeface="Calibri" panose="020F0502020204030204" pitchFamily="34" charset="0"/>
              </a:rPr>
              <a:t>Солтүстік</a:t>
            </a:r>
            <a:r>
              <a:rPr lang="kk-KZ" sz="1200" kern="900" dirty="0" smtClean="0">
                <a:solidFill>
                  <a:srgbClr val="000000"/>
                </a:solidFill>
                <a:latin typeface="Times New Roman" panose="02020603050405020304" pitchFamily="18" charset="0"/>
                <a:ea typeface="Times New Roman" panose="02020603050405020304" pitchFamily="18" charset="0"/>
              </a:rPr>
              <a:t>-шығыстан</a:t>
            </a:r>
            <a:r>
              <a:rPr lang="ru-RU" sz="1200" dirty="0" smtClean="0">
                <a:solidFill>
                  <a:prstClr val="black"/>
                </a:solidFill>
                <a:latin typeface="Times New Roman" panose="02020603050405020304" pitchFamily="18" charset="0"/>
                <a:cs typeface="Times New Roman" panose="02020603050405020304" pitchFamily="18" charset="0"/>
              </a:rPr>
              <a:t> 7-12 </a:t>
            </a:r>
            <a:r>
              <a:rPr lang="ru-RU" sz="1200" dirty="0" smtClean="0">
                <a:solidFill>
                  <a:prstClr val="black"/>
                </a:solidFill>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ea typeface="Calibri" panose="020F0502020204030204" pitchFamily="34" charset="0"/>
              </a:rPr>
              <a:t>Ауа</a:t>
            </a:r>
            <a:r>
              <a:rPr lang="ru-RU" sz="1200" dirty="0" smtClean="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температурасы</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түнде</a:t>
            </a:r>
            <a:r>
              <a:rPr lang="ru-RU" sz="1200" dirty="0">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16-18, </a:t>
            </a:r>
            <a:r>
              <a:rPr lang="ru-RU" sz="1200" dirty="0" err="1">
                <a:latin typeface="Times New Roman" panose="02020603050405020304" pitchFamily="18" charset="0"/>
                <a:ea typeface="Calibri" panose="020F0502020204030204" pitchFamily="34" charset="0"/>
              </a:rPr>
              <a:t>күндіз</a:t>
            </a:r>
            <a:r>
              <a:rPr lang="ru-RU" sz="1200" dirty="0">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31-33 </a:t>
            </a:r>
            <a:r>
              <a:rPr lang="ru-RU" sz="1200" dirty="0">
                <a:latin typeface="Times New Roman" panose="02020603050405020304" pitchFamily="18" charset="0"/>
                <a:ea typeface="Calibri" panose="020F0502020204030204" pitchFamily="34" charset="0"/>
              </a:rPr>
              <a:t>градус </a:t>
            </a:r>
            <a:r>
              <a:rPr lang="ru-RU" sz="1200" dirty="0" err="1">
                <a:latin typeface="Times New Roman" panose="02020603050405020304" pitchFamily="18" charset="0"/>
                <a:ea typeface="Calibri" panose="020F0502020204030204" pitchFamily="34" charset="0"/>
              </a:rPr>
              <a:t>жылы</a:t>
            </a:r>
            <a:r>
              <a:rPr lang="ru-RU" sz="1200" dirty="0" smtClean="0">
                <a:latin typeface="Times New Roman" panose="02020603050405020304" pitchFamily="18" charset="0"/>
                <a:ea typeface="Calibri" panose="020F0502020204030204" pitchFamily="34" charset="0"/>
              </a:rPr>
              <a:t>.</a:t>
            </a:r>
            <a:r>
              <a:rPr lang="kk-KZ" sz="1200" kern="900" dirty="0">
                <a:solidFill>
                  <a:srgbClr val="000000"/>
                </a:solidFill>
                <a:latin typeface="Times New Roman" panose="02020603050405020304" pitchFamily="18" charset="0"/>
                <a:ea typeface="Times New Roman" panose="02020603050405020304" pitchFamily="18" charset="0"/>
              </a:rPr>
              <a:t> </a:t>
            </a:r>
            <a:endParaRPr lang="ru-RU" sz="1200" dirty="0" smtClean="0">
              <a:latin typeface="Times New Roman" panose="02020603050405020304" pitchFamily="18" charset="0"/>
              <a:ea typeface="Calibri" panose="020F0502020204030204" pitchFamily="34" charset="0"/>
            </a:endParaRPr>
          </a:p>
          <a:p>
            <a:pPr algn="just"/>
            <a:endParaRPr lang="ru-RU" sz="1200"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Түнде 21 </a:t>
            </a:r>
            <a:r>
              <a:rPr lang="kk-KZ" sz="1200" b="1" dirty="0">
                <a:latin typeface="Times New Roman" panose="02020603050405020304" pitchFamily="18" charset="0"/>
                <a:cs typeface="Times New Roman" panose="02020603050405020304" pitchFamily="18" charset="0"/>
              </a:rPr>
              <a:t>маусымға </a:t>
            </a:r>
            <a:r>
              <a:rPr lang="kk-KZ" sz="1200" b="1" dirty="0" smtClean="0">
                <a:latin typeface="Times New Roman" panose="02020603050405020304" pitchFamily="18" charset="0"/>
                <a:cs typeface="Times New Roman" panose="02020603050405020304" pitchFamily="18" charset="0"/>
              </a:rPr>
              <a:t>ауа-райы болжамы</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20 маусым </a:t>
            </a:r>
            <a:r>
              <a:rPr lang="kk-KZ" sz="1200" b="1" dirty="0" smtClean="0">
                <a:latin typeface="Times New Roman" panose="02020603050405020304" pitchFamily="18" charset="0"/>
                <a:cs typeface="Times New Roman" panose="02020603050405020304" pitchFamily="18" charset="0"/>
              </a:rPr>
              <a:t>сағ. 20-дан </a:t>
            </a:r>
            <a:r>
              <a:rPr lang="kk-KZ" sz="1200" b="1" dirty="0" smtClean="0">
                <a:solidFill>
                  <a:prstClr val="black"/>
                </a:solidFill>
                <a:latin typeface="Times New Roman" panose="02020603050405020304" pitchFamily="18" charset="0"/>
                <a:cs typeface="Times New Roman" panose="02020603050405020304" pitchFamily="18" charset="0"/>
              </a:rPr>
              <a:t>21 маусым </a:t>
            </a:r>
            <a:r>
              <a:rPr lang="kk-KZ" sz="1200" b="1" dirty="0" smtClean="0">
                <a:latin typeface="Times New Roman" panose="02020603050405020304" pitchFamily="18" charset="0"/>
                <a:cs typeface="Times New Roman" panose="02020603050405020304" pitchFamily="18" charset="0"/>
              </a:rPr>
              <a:t>сағ. 08-ге дейін </a:t>
            </a:r>
          </a:p>
          <a:p>
            <a:pPr algn="just"/>
            <a:r>
              <a:rPr lang="ru-RU" sz="1200" dirty="0" err="1">
                <a:latin typeface="Times New Roman" panose="02020603050405020304" pitchFamily="18" charset="0"/>
                <a:ea typeface="Calibri" panose="020F0502020204030204" pitchFamily="34" charset="0"/>
              </a:rPr>
              <a:t>Көшпелі</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бұлтты</a:t>
            </a:r>
            <a:r>
              <a:rPr lang="ru-RU" sz="1200" dirty="0">
                <a:latin typeface="Times New Roman" panose="02020603050405020304" pitchFamily="18" charset="0"/>
                <a:ea typeface="Calibri" panose="020F0502020204030204" pitchFamily="34" charset="0"/>
              </a:rPr>
              <a:t>,</a:t>
            </a:r>
            <a:r>
              <a:rPr lang="ru-RU" sz="1200" dirty="0" smtClean="0">
                <a:solidFill>
                  <a:prstClr val="black"/>
                </a:solidFill>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жауын-шашынсыз. </a:t>
            </a:r>
            <a:r>
              <a:rPr lang="ru-RU" sz="1200" dirty="0" err="1" smtClean="0">
                <a:latin typeface="Times New Roman" panose="02020603050405020304" pitchFamily="18" charset="0"/>
                <a:ea typeface="Calibri" panose="020F0502020204030204" pitchFamily="34" charset="0"/>
              </a:rPr>
              <a:t>Солтүстік</a:t>
            </a:r>
            <a:r>
              <a:rPr lang="kk-KZ" sz="1200" kern="900" dirty="0" smtClean="0">
                <a:solidFill>
                  <a:srgbClr val="000000"/>
                </a:solidFill>
                <a:latin typeface="Times New Roman" panose="02020603050405020304" pitchFamily="18" charset="0"/>
                <a:ea typeface="Times New Roman" panose="02020603050405020304" pitchFamily="18" charset="0"/>
              </a:rPr>
              <a:t>-шығыстан</a:t>
            </a:r>
            <a:r>
              <a:rPr lang="ru-RU" sz="1200" dirty="0" smtClean="0">
                <a:latin typeface="Times New Roman" panose="02020603050405020304" pitchFamily="18" charset="0"/>
                <a:ea typeface="Calibri" panose="020F0502020204030204" pitchFamily="34"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соғады,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5-10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smtClean="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17-19 </a:t>
            </a:r>
            <a:r>
              <a:rPr lang="ru-RU"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жылы</a:t>
            </a:r>
            <a:r>
              <a:rPr lang="ru-RU" sz="1200" dirty="0" smtClean="0">
                <a:solidFill>
                  <a:prstClr val="black"/>
                </a:solidFill>
                <a:latin typeface="Times New Roman" panose="02020603050405020304" pitchFamily="18" charset="0"/>
                <a:cs typeface="Times New Roman" panose="02020603050405020304" pitchFamily="18" charset="0"/>
              </a:rPr>
              <a:t>.</a:t>
            </a:r>
          </a:p>
          <a:p>
            <a:pPr algn="just"/>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kk-KZ" sz="1200" dirty="0">
                <a:solidFill>
                  <a:prstClr val="black"/>
                </a:solidFill>
                <a:latin typeface="Times New Roman" panose="02020603050405020304" pitchFamily="18" charset="0"/>
                <a:cs typeface="Times New Roman" panose="02020603050405020304" pitchFamily="18" charset="0"/>
              </a:rPr>
              <a:t>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болуы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15604745"/>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5197">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1260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 xmlns:a16="http://schemas.microsoft.com/office/drawing/2014/main"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19 маусым</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Э. 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32452</TotalTime>
  <Words>555</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5834</cp:revision>
  <cp:lastPrinted>2021-07-01T07:38:07Z</cp:lastPrinted>
  <dcterms:created xsi:type="dcterms:W3CDTF">2018-03-27T06:03:00Z</dcterms:created>
  <dcterms:modified xsi:type="dcterms:W3CDTF">2026-06-19T06:45:07Z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