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72" y="-4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170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19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92211973"/>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19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20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Көшпелі бұлтты, күндіз</a:t>
            </a:r>
            <a:r>
              <a:rPr lang="kk-KZ" sz="1100" dirty="0" smtClean="0"/>
              <a:t> </a:t>
            </a:r>
            <a:r>
              <a:rPr lang="kk-KZ" sz="1100" dirty="0" smtClean="0">
                <a:latin typeface="Times New Roman" pitchFamily="18" charset="0"/>
                <a:cs typeface="Times New Roman" pitchFamily="18" charset="0"/>
              </a:rPr>
              <a:t>аздаған 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a:t>
            </a:r>
            <a:r>
              <a:rPr lang="kk-KZ" sz="1100" dirty="0">
                <a:latin typeface="Times New Roman" pitchFamily="18" charset="0"/>
                <a:cs typeface="Times New Roman" pitchFamily="18" charset="0"/>
              </a:rPr>
              <a:t>Түнде және таңертең тұман. </a:t>
            </a:r>
            <a:r>
              <a:rPr lang="kk-K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түнде 5-10, күндіз 9-14 м/с.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17-19,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21</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20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21</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Солтүстік-шығыстан жел соғады, күші 9-14 м/с. Ауа температурасы </a:t>
            </a:r>
            <a:r>
              <a:rPr lang="kk-KZ" sz="1100" dirty="0" smtClean="0">
                <a:latin typeface="Times New Roman" pitchFamily="18" charset="0"/>
                <a:cs typeface="Times New Roman" pitchFamily="18" charset="0"/>
              </a:rPr>
              <a:t>16-18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маусымда, </a:t>
            </a:r>
            <a:r>
              <a:rPr lang="kk-KZ" sz="1100" dirty="0" smtClean="0">
                <a:solidFill>
                  <a:schemeClr val="tx1"/>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маусымда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18572</TotalTime>
  <Words>560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8168</cp:revision>
  <cp:lastPrinted>2021-07-01T03:56:27Z</cp:lastPrinted>
  <dcterms:created xsi:type="dcterms:W3CDTF">2018-03-27T06:03:00Z</dcterms:created>
  <dcterms:modified xsi:type="dcterms:W3CDTF">2026-06-19T06:53:33Z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