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36586629"/>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19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a:t>
            </a: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ru-RU" sz="1200" dirty="0" err="1" smtClean="0">
                <a:solidFill>
                  <a:srgbClr val="000000"/>
                </a:solidFill>
                <a:latin typeface="Times New Roman" pitchFamily="18" charset="0"/>
                <a:cs typeface="Times New Roman" pitchFamily="18" charset="0"/>
                <a:sym typeface="+mn-ea"/>
              </a:rPr>
              <a:t>Көшпелі</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бұлтты</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күннің екінші жартысында </a:t>
            </a:r>
            <a:r>
              <a:rPr lang="kk-KZ" sz="1200" kern="1400" dirty="0" smtClean="0">
                <a:solidFill>
                  <a:srgbClr val="000000"/>
                </a:solidFill>
                <a:latin typeface="Times New Roman" panose="02020603050405020304" pitchFamily="18" charset="0"/>
                <a:sym typeface="+mn-ea"/>
              </a:rPr>
              <a:t>жаңбыр, найзағай болады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Солтүстіктен, солтүстік-батыстан 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5-10 м/с</a:t>
            </a:r>
            <a:r>
              <a:rPr lang="kk-KZ" sz="1200" kern="1400" dirty="0" smtClean="0">
                <a:solidFill>
                  <a:srgbClr val="000000"/>
                </a:solidFill>
                <a:latin typeface="Times New Roman" panose="02020603050405020304" pitchFamily="18" charset="0"/>
                <a:ea typeface="Times New Roman" panose="02020603050405020304" pitchFamily="18" charset="0"/>
              </a:rPr>
              <a:t>.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16-18,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31</a:t>
            </a:r>
            <a:r>
              <a:rPr lang="kk-KZ" sz="1200" kern="1400" dirty="0" smtClean="0">
                <a:solidFill>
                  <a:srgbClr val="000000"/>
                </a:solidFill>
                <a:latin typeface="Times New Roman" panose="02020603050405020304" pitchFamily="18" charset="0"/>
                <a:ea typeface="Times New Roman" panose="02020603050405020304" pitchFamily="18" charset="0"/>
              </a:rPr>
              <a:t>-33 </a:t>
            </a:r>
            <a:r>
              <a:rPr lang="kk-KZ" sz="1200" kern="1400" dirty="0" smtClean="0">
                <a:solidFill>
                  <a:srgbClr val="000000"/>
                </a:solidFill>
                <a:latin typeface="Times New Roman" panose="02020603050405020304" pitchFamily="18" charset="0"/>
                <a:ea typeface="Times New Roman" panose="02020603050405020304" pitchFamily="18" charset="0"/>
              </a:rPr>
              <a:t>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21 </a:t>
            </a:r>
            <a:r>
              <a:rPr lang="kk-KZ" altLang="ru-RU" sz="1200" b="1" dirty="0" smtClean="0">
                <a:latin typeface="Times New Roman" panose="02020603050405020304" pitchFamily="18" charset="0"/>
                <a:cs typeface="Times New Roman" panose="02020603050405020304" pitchFamily="18" charset="0"/>
                <a:sym typeface="+mn-ea"/>
              </a:rPr>
              <a:t>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20</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21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a:solidFill>
                  <a:srgbClr val="000000"/>
                </a:solidFill>
                <a:latin typeface="Times New Roman" pitchFamily="18" charset="0"/>
                <a:cs typeface="Times New Roman" pitchFamily="18" charset="0"/>
                <a:sym typeface="+mn-ea"/>
              </a:rPr>
              <a:t>Б</a:t>
            </a:r>
            <a:r>
              <a:rPr lang="ru-RU" sz="1200" dirty="0" err="1" smtClean="0">
                <a:solidFill>
                  <a:srgbClr val="000000"/>
                </a:solidFill>
                <a:latin typeface="Times New Roman" pitchFamily="18" charset="0"/>
                <a:cs typeface="Times New Roman" pitchFamily="18" charset="0"/>
                <a:sym typeface="+mn-ea"/>
              </a:rPr>
              <a:t>ұлтты</a:t>
            </a:r>
            <a:r>
              <a:rPr lang="kk-KZ" sz="1200" dirty="0">
                <a:latin typeface="Times New Roman" panose="02020603050405020304" pitchFamily="18" charset="0"/>
                <a:cs typeface="Times New Roman" panose="02020603050405020304" pitchFamily="18" charset="0"/>
                <a:sym typeface="+mn-ea"/>
              </a:rPr>
              <a:t>, </a:t>
            </a:r>
            <a:r>
              <a:rPr lang="kk-KZ" sz="1200" kern="1400" dirty="0" smtClean="0">
                <a:solidFill>
                  <a:srgbClr val="000000"/>
                </a:solidFill>
                <a:latin typeface="Times New Roman" panose="02020603050405020304" pitchFamily="18" charset="0"/>
                <a:sym typeface="+mn-ea"/>
              </a:rPr>
              <a:t>жаңбыр, найзағай болады</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Солтүстіктен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5</a:t>
            </a:r>
            <a:r>
              <a:rPr lang="kk-KZ" sz="1200" dirty="0" smtClean="0">
                <a:latin typeface="Times New Roman" panose="02020603050405020304" pitchFamily="18" charset="0"/>
                <a:cs typeface="Times New Roman" panose="02020603050405020304" pitchFamily="18" charset="0"/>
              </a:rPr>
              <a:t>-10 м/с</a:t>
            </a:r>
            <a:r>
              <a:rPr lang="kk-KZ" sz="1200" dirty="0" smtClean="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19-21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51212441"/>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1.975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4715" y="2085357"/>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err="1" smtClean="0">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smtClean="0">
                <a:solidFill>
                  <a:prstClr val="black"/>
                </a:solidFill>
                <a:latin typeface="Times New Roman" panose="02020603050405020304" pitchFamily="18" charset="0"/>
                <a:cs typeface="Times New Roman" panose="02020603050405020304" pitchFamily="18" charset="0"/>
              </a:rPr>
              <a:t>21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47309</TotalTime>
  <Words>535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6992</cp:revision>
  <cp:lastPrinted>2021-07-01T07:38:07Z</cp:lastPrinted>
  <dcterms:created xsi:type="dcterms:W3CDTF">2018-03-27T06:03:00Z</dcterms:created>
  <dcterms:modified xsi:type="dcterms:W3CDTF">2026-06-19T07:23:19Z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