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0" d="100"/>
          <a:sy n="100" d="100"/>
        </p:scale>
        <p:origin x="66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0174737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№170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7" y="3717032"/>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маусымд</a:t>
            </a:r>
            <a:r>
              <a:rPr lang="kk-KZ" altLang="ru-RU" sz="1200" b="1" dirty="0">
                <a:latin typeface="Times New Roman" panose="02020603050405020304" pitchFamily="18" charset="0"/>
                <a:cs typeface="Times New Roman" panose="02020603050405020304" pitchFamily="18" charset="0"/>
              </a:rPr>
              <a:t>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15443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20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19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20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солтүстіктен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4-9</a:t>
            </a:r>
            <a:r>
              <a:rPr lang="kk-KZ" sz="1200" dirty="0">
                <a:solidFill>
                  <a:prstClr val="black"/>
                </a:solidFill>
                <a:latin typeface="Times New Roman" pitchFamily="18" charset="0"/>
                <a:cs typeface="Times New Roman" pitchFamily="18" charset="0"/>
              </a:rPr>
              <a:t> м/с. Ауа температурасы түнде 15-17 жылы, күндіз қатты ыстық 33-35 градус болады.</a:t>
            </a:r>
          </a:p>
          <a:p>
            <a:pPr algn="ctr">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21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20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21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a:t>
            </a:r>
            <a:r>
              <a:rPr lang="kk-KZ" sz="1200">
                <a:solidFill>
                  <a:prstClr val="black"/>
                </a:solidFill>
                <a:latin typeface="Times New Roman" pitchFamily="18" charset="0"/>
                <a:cs typeface="Times New Roman" pitchFamily="18" charset="0"/>
              </a:rPr>
              <a:t>Жел солтүстік-шығыстан </a:t>
            </a:r>
            <a:r>
              <a:rPr lang="kk-KZ" sz="1200" dirty="0">
                <a:solidFill>
                  <a:prstClr val="black"/>
                </a:solidFill>
                <a:latin typeface="Times New Roman" pitchFamily="18" charset="0"/>
                <a:cs typeface="Times New Roman" pitchFamily="18" charset="0"/>
              </a:rPr>
              <a:t>соғады, күші 1-6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11421" y="344135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A80384AB-8608-FED5-D069-524BDE52AB09}"/>
              </a:ext>
            </a:extLst>
          </p:cNvPr>
          <p:cNvSpPr txBox="1"/>
          <p:nvPr/>
        </p:nvSpPr>
        <p:spPr>
          <a:xfrm>
            <a:off x="5011421" y="2241025"/>
            <a:ext cx="4632546"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Тәулік бойы 20 маусымда м</a:t>
            </a:r>
            <a:r>
              <a:rPr lang="ru-RU" sz="1200" dirty="0" err="1">
                <a:solidFill>
                  <a:schemeClr val="tx1"/>
                </a:solidFill>
                <a:latin typeface="Times New Roman" panose="02020603050405020304" pitchFamily="18" charset="0"/>
                <a:cs typeface="Times New Roman" panose="02020603050405020304" pitchFamily="18" charset="0"/>
              </a:rPr>
              <a:t>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a:solidFill>
                  <a:schemeClr val="tx1"/>
                </a:solidFill>
                <a:latin typeface="Times New Roman" panose="02020603050405020304" pitchFamily="18" charset="0"/>
                <a:cs typeface="Times New Roman" panose="02020603050405020304" pitchFamily="18" charset="0"/>
              </a:rPr>
              <a:t> 21 </a:t>
            </a:r>
            <a:r>
              <a:rPr lang="ru-RU" sz="1200" dirty="0" err="1">
                <a:solidFill>
                  <a:schemeClr val="tx1"/>
                </a:solidFill>
                <a:latin typeface="Times New Roman" panose="02020603050405020304" pitchFamily="18" charset="0"/>
                <a:cs typeface="Times New Roman" panose="02020603050405020304" pitchFamily="18" charset="0"/>
              </a:rPr>
              <a:t>маусымда</a:t>
            </a:r>
            <a:r>
              <a:rPr lang="kk-KZ" sz="1200" dirty="0">
                <a:solidFill>
                  <a:schemeClr val="tx1"/>
                </a:solidFill>
                <a:latin typeface="Times New Roman" panose="02020603050405020304" pitchFamily="18" charset="0"/>
                <a:cs typeface="Times New Roman" panose="02020603050405020304" pitchFamily="18" charset="0"/>
              </a:rPr>
              <a:t> м</a:t>
            </a:r>
            <a:r>
              <a:rPr lang="ru-RU" sz="1200" dirty="0" err="1">
                <a:solidFill>
                  <a:schemeClr val="tx1"/>
                </a:solidFill>
                <a:latin typeface="Times New Roman" panose="02020603050405020304" pitchFamily="18" charset="0"/>
                <a:cs typeface="Times New Roman" panose="02020603050405020304" pitchFamily="18" charset="0"/>
              </a:rPr>
              <a:t>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5" name="Таблица 2">
            <a:extLst>
              <a:ext uri="{FF2B5EF4-FFF2-40B4-BE49-F238E27FC236}">
                <a16:creationId xmlns:a16="http://schemas.microsoft.com/office/drawing/2014/main" id="{610CEC01-6476-BDCA-B4EC-BD3045A22B45}"/>
              </a:ext>
            </a:extLst>
          </p:cNvPr>
          <p:cNvGraphicFramePr>
            <a:graphicFrameLocks noGrp="1"/>
          </p:cNvGraphicFramePr>
          <p:nvPr>
            <p:extLst>
              <p:ext uri="{D42A27DB-BD31-4B8C-83A1-F6EECF244321}">
                <p14:modId xmlns:p14="http://schemas.microsoft.com/office/powerpoint/2010/main" val="3942699324"/>
              </p:ext>
            </p:extLst>
          </p:nvPr>
        </p:nvGraphicFramePr>
        <p:xfrm>
          <a:off x="5053448" y="4240669"/>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2,681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1361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0,272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0,768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2,463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Абдрахманова Н.Е. </a:t>
            </a:r>
            <a:r>
              <a:rPr lang="kk-KZ" altLang="ru-RU" sz="1200" b="1" i="1">
                <a:solidFill>
                  <a:srgbClr val="000000"/>
                </a:solidFill>
                <a:latin typeface="Times New Roman" panose="02020603050405020304" pitchFamily="18" charset="0"/>
                <a:cs typeface="Times New Roman" panose="02020603050405020304" pitchFamily="18" charset="0"/>
              </a:rPr>
              <a:t>/ Кашканова Г.М.</a:t>
            </a:r>
            <a:endParaRPr lang="kk-KZ" altLang="ru-RU" sz="1200" b="1" i="1" dirty="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 </a:t>
            </a: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25368</TotalTime>
  <Words>683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4849</cp:revision>
  <cp:lastPrinted>2021-07-01T03:56:27Z</cp:lastPrinted>
  <dcterms:created xsi:type="dcterms:W3CDTF">2018-03-27T06:03:00Z</dcterms:created>
  <dcterms:modified xsi:type="dcterms:W3CDTF">2026-06-19T07:59:35Z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