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09296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19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6–11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30–32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21 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21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6-11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71479099"/>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25743</TotalTime>
  <Words>554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5239</cp:revision>
  <cp:lastPrinted>2021-07-01T03:56:27Z</cp:lastPrinted>
  <dcterms:created xsi:type="dcterms:W3CDTF">2018-03-27T06:03:00Z</dcterms:created>
  <dcterms:modified xsi:type="dcterms:W3CDTF">2026-06-19T07:32:10Z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