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4206"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1378680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170</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24154141"/>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63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0,127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559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0,112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72</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0,359</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14</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0,036</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0,913</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a:t>
                      </a:r>
                      <a:endParaRPr lang="ru-RU" sz="12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20</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19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20</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a:t>
            </a:r>
            <a:r>
              <a:rPr lang="kk-KZ" sz="1100" dirty="0" smtClean="0">
                <a:solidFill>
                  <a:srgbClr val="000000"/>
                </a:solidFill>
                <a:latin typeface="Times New Roman"/>
              </a:rPr>
              <a:t>, </a:t>
            </a:r>
            <a:r>
              <a:rPr lang="kk-KZ" sz="1100" dirty="0" smtClean="0">
                <a:solidFill>
                  <a:srgbClr val="000000"/>
                </a:solidFill>
                <a:latin typeface="Times New Roman"/>
              </a:rPr>
              <a:t>күндіз жаңбыр, найзағай. Оңтүстік-шығыстан соғатын жел солтүстік-батысқа ауысады</a:t>
            </a:r>
            <a:r>
              <a:rPr lang="kk-KZ" sz="1100" dirty="0" smtClean="0">
                <a:solidFill>
                  <a:srgbClr val="000000"/>
                </a:solidFill>
                <a:latin typeface="Times New Roman"/>
              </a:rPr>
              <a:t>, </a:t>
            </a:r>
            <a:r>
              <a:rPr lang="kk-KZ" sz="1100" dirty="0">
                <a:solidFill>
                  <a:srgbClr val="000000"/>
                </a:solidFill>
                <a:latin typeface="Times New Roman"/>
              </a:rPr>
              <a:t>күші </a:t>
            </a:r>
            <a:r>
              <a:rPr lang="kk-KZ" sz="1100" dirty="0" smtClean="0">
                <a:solidFill>
                  <a:srgbClr val="000000"/>
                </a:solidFill>
                <a:latin typeface="Times New Roman"/>
              </a:rPr>
              <a:t>9-14, күндіз екпіні 15-20 </a:t>
            </a:r>
            <a:r>
              <a:rPr lang="kk-KZ" sz="1100" dirty="0" smtClean="0">
                <a:solidFill>
                  <a:srgbClr val="000000"/>
                </a:solidFill>
                <a:latin typeface="Times New Roman"/>
              </a:rPr>
              <a:t>м/с</a:t>
            </a:r>
            <a:r>
              <a:rPr lang="kk-KZ" sz="1100" dirty="0">
                <a:solidFill>
                  <a:srgbClr val="000000"/>
                </a:solidFill>
                <a:latin typeface="Times New Roman"/>
              </a:rPr>
              <a:t>. Ауа температурасы түнде </a:t>
            </a:r>
            <a:r>
              <a:rPr lang="kk-KZ" sz="1100" dirty="0" smtClean="0">
                <a:solidFill>
                  <a:srgbClr val="000000"/>
                </a:solidFill>
                <a:latin typeface="Times New Roman"/>
              </a:rPr>
              <a:t>16-18, </a:t>
            </a:r>
            <a:r>
              <a:rPr lang="kk-KZ" sz="1100" dirty="0">
                <a:solidFill>
                  <a:srgbClr val="000000"/>
                </a:solidFill>
                <a:latin typeface="Times New Roman"/>
              </a:rPr>
              <a:t>күндіз </a:t>
            </a:r>
            <a:r>
              <a:rPr lang="kk-KZ" sz="1100" dirty="0" smtClean="0">
                <a:solidFill>
                  <a:srgbClr val="000000"/>
                </a:solidFill>
                <a:latin typeface="Times New Roman"/>
              </a:rPr>
              <a:t>26</a:t>
            </a:r>
            <a:r>
              <a:rPr lang="kk-KZ" sz="1100" dirty="0" smtClean="0">
                <a:solidFill>
                  <a:srgbClr val="000000"/>
                </a:solidFill>
                <a:latin typeface="Times New Roman"/>
              </a:rPr>
              <a:t>-28 </a:t>
            </a:r>
            <a:r>
              <a:rPr lang="kk-KZ" sz="1100" dirty="0" smtClean="0">
                <a:solidFill>
                  <a:srgbClr val="000000"/>
                </a:solidFill>
                <a:latin typeface="Times New Roman"/>
              </a:rPr>
              <a:t>градус жылы.</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21 </a:t>
            </a:r>
            <a:r>
              <a:rPr lang="kk-KZ" sz="1100" b="1" dirty="0" smtClean="0">
                <a:solidFill>
                  <a:srgbClr val="000000"/>
                </a:solidFill>
                <a:latin typeface="Times New Roman" pitchFamily="18" charset="0"/>
                <a:cs typeface="Times New Roman" pitchFamily="18" charset="0"/>
                <a:sym typeface="+mn-ea"/>
              </a:rPr>
              <a:t>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20</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21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a:solidFill>
                  <a:srgbClr val="000000"/>
                </a:solidFill>
                <a:latin typeface="Times New Roman"/>
              </a:rPr>
              <a:t>Көшпелі бұлтты, </a:t>
            </a:r>
            <a:r>
              <a:rPr lang="kk-KZ" sz="1100" dirty="0" smtClean="0">
                <a:solidFill>
                  <a:srgbClr val="000000"/>
                </a:solidFill>
                <a:latin typeface="Times New Roman"/>
              </a:rPr>
              <a:t>жаңбыр, найзағай. Жел </a:t>
            </a:r>
            <a:r>
              <a:rPr lang="kk-KZ" sz="1100" dirty="0" smtClean="0">
                <a:solidFill>
                  <a:srgbClr val="000000"/>
                </a:solidFill>
                <a:latin typeface="Times New Roman"/>
              </a:rPr>
              <a:t>солтүстік-батыстан </a:t>
            </a:r>
            <a:r>
              <a:rPr lang="kk-KZ" sz="1100" dirty="0">
                <a:solidFill>
                  <a:srgbClr val="000000"/>
                </a:solidFill>
                <a:latin typeface="Times New Roman"/>
              </a:rPr>
              <a:t>соғады, күші </a:t>
            </a:r>
            <a:r>
              <a:rPr lang="kk-KZ" sz="1100" dirty="0" smtClean="0">
                <a:solidFill>
                  <a:srgbClr val="000000"/>
                </a:solidFill>
                <a:latin typeface="Times New Roman"/>
              </a:rPr>
              <a:t>9</a:t>
            </a:r>
            <a:r>
              <a:rPr lang="kk-KZ" sz="1100" dirty="0" smtClean="0">
                <a:solidFill>
                  <a:srgbClr val="000000"/>
                </a:solidFill>
                <a:latin typeface="Times New Roman"/>
              </a:rPr>
              <a:t>-14 </a:t>
            </a:r>
            <a:r>
              <a:rPr lang="kk-KZ" sz="1100" dirty="0">
                <a:solidFill>
                  <a:srgbClr val="000000"/>
                </a:solidFill>
                <a:latin typeface="Times New Roman"/>
              </a:rPr>
              <a:t>м/с. Ауа </a:t>
            </a:r>
            <a:r>
              <a:rPr lang="kk-KZ" sz="1100" dirty="0" smtClean="0">
                <a:solidFill>
                  <a:srgbClr val="000000"/>
                </a:solidFill>
                <a:latin typeface="Times New Roman"/>
              </a:rPr>
              <a:t>температурасы </a:t>
            </a:r>
            <a:r>
              <a:rPr lang="kk-KZ" sz="1100" dirty="0" smtClean="0">
                <a:solidFill>
                  <a:srgbClr val="000000"/>
                </a:solidFill>
                <a:latin typeface="Times New Roman"/>
              </a:rPr>
              <a:t>16-18 </a:t>
            </a:r>
            <a:r>
              <a:rPr lang="kk-KZ" sz="1100" dirty="0">
                <a:solidFill>
                  <a:srgbClr val="000000"/>
                </a:solidFill>
                <a:latin typeface="Times New Roman"/>
              </a:rPr>
              <a:t>градус жылы.</a:t>
            </a:r>
          </a:p>
          <a:p>
            <a:pPr lvl="0" indent="108000" algn="just"/>
            <a:endParaRPr lang="kk-KZ" sz="1100" dirty="0" smtClean="0">
              <a:latin typeface="Times New Roman" pitchFamily="18" charset="0"/>
              <a:cs typeface="Times New Roman" pitchFamily="18" charset="0"/>
            </a:endParaRPr>
          </a:p>
          <a:p>
            <a:pPr lvl="0" indent="108000" algn="just"/>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296682"/>
            <a:ext cx="465118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20</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21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772416"/>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43030</TotalTime>
  <Words>572</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7755</cp:revision>
  <cp:lastPrinted>2021-07-01T03:56:27Z</cp:lastPrinted>
  <dcterms:created xsi:type="dcterms:W3CDTF">2018-03-27T06:03:00Z</dcterms:created>
  <dcterms:modified xsi:type="dcterms:W3CDTF">2026-06-19T07:04:13Z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