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325212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170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62213"/>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19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20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солтүстіктен соғады, күші 5-10 м/с. Ауаның температурасы түнде 22-24, күндіз 37-39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21 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шығыста</a:t>
            </a:r>
            <a:r>
              <a:rPr lang="kk-KZ" sz="1200" dirty="0" smtClean="0">
                <a:solidFill>
                  <a:prstClr val="black"/>
                </a:solidFill>
                <a:latin typeface="Times New Roman" panose="02020603050405020304" pitchFamily="18" charset="0"/>
                <a:cs typeface="Times New Roman" panose="02020603050405020304" pitchFamily="18" charset="0"/>
              </a:rPr>
              <a:t>н соғады</a:t>
            </a:r>
            <a:r>
              <a:rPr lang="kk-KZ" sz="1200" dirty="0" smtClean="0">
                <a:latin typeface="Times New Roman" panose="02020603050405020304" pitchFamily="18" charset="0"/>
                <a:cs typeface="Times New Roman" panose="02020603050405020304" pitchFamily="18" charset="0"/>
              </a:rPr>
              <a:t>, күші 4-9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23-25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1637809"/>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60664732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544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4344</cp:revision>
  <cp:lastPrinted>2021-07-01T07:38:07Z</cp:lastPrinted>
  <dcterms:created xsi:type="dcterms:W3CDTF">2018-03-27T06:03:00Z</dcterms:created>
  <dcterms:modified xsi:type="dcterms:W3CDTF">2026-06-19T06:09:56Z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