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20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19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20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түнде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жылы, күндіз қатты ыстық </a:t>
            </a:r>
            <a:r>
              <a:rPr lang="kk-KZ" sz="1200" dirty="0" smtClean="0">
                <a:latin typeface="Times New Roman" pitchFamily="18" charset="0"/>
                <a:cs typeface="Times New Roman" pitchFamily="18" charset="0"/>
              </a:rPr>
              <a:t>34-36 </a:t>
            </a:r>
            <a:r>
              <a:rPr lang="kk-KZ" sz="1200" dirty="0" smtClean="0">
                <a:latin typeface="Times New Roman" pitchFamily="18" charset="0"/>
                <a:cs typeface="Times New Roman" pitchFamily="18" charset="0"/>
              </a:rPr>
              <a:t>градус.</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21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20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21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5-10 </a:t>
            </a:r>
            <a:r>
              <a:rPr lang="kk-KZ" sz="1200" dirty="0" smtClean="0">
                <a:latin typeface="Times New Roman" pitchFamily="18" charset="0"/>
                <a:cs typeface="Times New Roman" pitchFamily="18" charset="0"/>
              </a:rPr>
              <a:t>м/с. Ауа температурасы 18-20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47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0,094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1129</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0,226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100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0,017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400" b="1" i="1" smtClean="0">
                <a:solidFill>
                  <a:srgbClr val="000000"/>
                </a:solidFill>
                <a:latin typeface="Times New Roman" panose="02020603050405020304" pitchFamily="18" charset="0"/>
                <a:cs typeface="Times New Roman" panose="02020603050405020304" pitchFamily="18" charset="0"/>
              </a:rPr>
              <a:t>:  Балгазынов К.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22922</TotalTime>
  <Words>525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5931</cp:revision>
  <cp:lastPrinted>2021-07-01T03:56:27Z</cp:lastPrinted>
  <dcterms:created xsi:type="dcterms:W3CDTF">2018-03-27T06:03:00Z</dcterms:created>
  <dcterms:modified xsi:type="dcterms:W3CDTF">2026-06-19T06:21:49Z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