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7435019"/>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18 </a:t>
            </a:r>
            <a:r>
              <a:rPr lang="ru-RU" altLang="ru-RU" sz="1200" b="1" dirty="0" err="1" smtClean="0">
                <a:solidFill>
                  <a:srgbClr val="000000"/>
                </a:solidFill>
                <a:latin typeface="Times New Roman" pitchFamily="18" charset="0"/>
                <a:cs typeface="Times New Roman"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solidFill>
                  <a:srgbClr val="000000"/>
                </a:solidFill>
                <a:latin typeface="Times New Roman" pitchFamily="18" charset="0"/>
                <a:cs typeface="Times New Roman" pitchFamily="18" charset="0"/>
                <a:sym typeface="+mn-ea"/>
              </a:rPr>
              <a:t>Аздаған</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бұлтты</a:t>
            </a:r>
            <a:r>
              <a:rPr lang="kk-KZ" sz="1200" dirty="0" smtClean="0">
                <a:latin typeface="Times New Roman" panose="02020603050405020304" pitchFamily="18" charset="0"/>
                <a:cs typeface="Times New Roman" panose="02020603050405020304" pitchFamily="18" charset="0"/>
                <a:sym typeface="+mn-ea"/>
              </a:rPr>
              <a:t>, </a:t>
            </a:r>
            <a:r>
              <a:rPr lang="kk-KZ" sz="1200" kern="1400" dirty="0">
                <a:solidFill>
                  <a:srgbClr val="000000"/>
                </a:solidFill>
                <a:latin typeface="Times New Roman" panose="02020603050405020304" pitchFamily="18" charset="0"/>
                <a:sym typeface="+mn-ea"/>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Солтүстіктен, солтүстік-батыстан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3-8 </a:t>
            </a:r>
            <a:r>
              <a:rPr lang="kk-KZ" sz="1200" kern="1400" dirty="0" smtClean="0">
                <a:solidFill>
                  <a:srgbClr val="000000"/>
                </a:solidFill>
                <a:latin typeface="Times New Roman" panose="02020603050405020304" pitchFamily="18" charset="0"/>
                <a:ea typeface="Times New Roman" panose="02020603050405020304" pitchFamily="18" charset="0"/>
              </a:rPr>
              <a:t>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15-17,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29-31 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20</a:t>
            </a:r>
            <a:r>
              <a:rPr lang="kk-KZ" altLang="ru-RU" sz="1200" b="1"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a:solidFill>
                  <a:srgbClr val="000000"/>
                </a:solidFill>
                <a:latin typeface="Times New Roman" pitchFamily="18" charset="0"/>
                <a:cs typeface="Times New Roman" pitchFamily="18" charset="0"/>
                <a:sym typeface="+mn-ea"/>
              </a:rPr>
              <a:t>Аздаған</a:t>
            </a:r>
            <a:r>
              <a:rPr lang="ru-RU" sz="1200" dirty="0">
                <a:solidFill>
                  <a:srgbClr val="000000"/>
                </a:solidFill>
                <a:latin typeface="Times New Roman" pitchFamily="18" charset="0"/>
                <a:cs typeface="Times New Roman" pitchFamily="18" charset="0"/>
                <a:sym typeface="+mn-ea"/>
              </a:rPr>
              <a:t> </a:t>
            </a:r>
            <a:r>
              <a:rPr lang="ru-RU" sz="1200" dirty="0" err="1">
                <a:solidFill>
                  <a:srgbClr val="000000"/>
                </a:solidFill>
                <a:latin typeface="Times New Roman" pitchFamily="18" charset="0"/>
                <a:cs typeface="Times New Roman" pitchFamily="18" charset="0"/>
                <a:sym typeface="+mn-ea"/>
              </a:rPr>
              <a:t>бұлтты</a:t>
            </a:r>
            <a:r>
              <a:rPr lang="kk-KZ" sz="1200" dirty="0">
                <a:latin typeface="Times New Roman" panose="02020603050405020304" pitchFamily="18" charset="0"/>
                <a:cs typeface="Times New Roman" panose="02020603050405020304" pitchFamily="18" charset="0"/>
                <a:sym typeface="+mn-ea"/>
              </a:rPr>
              <a:t>, </a:t>
            </a:r>
            <a:r>
              <a:rPr lang="kk-KZ" sz="1200" kern="1400" dirty="0">
                <a:solidFill>
                  <a:srgbClr val="000000"/>
                </a:solidFill>
                <a:latin typeface="Times New Roman" panose="02020603050405020304" pitchFamily="18" charset="0"/>
                <a:sym typeface="+mn-ea"/>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smtClean="0">
                <a:solidFill>
                  <a:srgbClr val="000000"/>
                </a:solidFill>
                <a:latin typeface="Times New Roman" panose="02020603050405020304" pitchFamily="18" charset="0"/>
                <a:ea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sym typeface="+mn-ea"/>
              </a:rPr>
              <a:t>жел </a:t>
            </a:r>
            <a:r>
              <a:rPr lang="kk-KZ" sz="1200" dirty="0" smtClean="0">
                <a:latin typeface="Times New Roman" panose="02020603050405020304" pitchFamily="18" charset="0"/>
                <a:cs typeface="Times New Roman" panose="02020603050405020304" pitchFamily="18" charset="0"/>
                <a:sym typeface="+mn-ea"/>
              </a:rPr>
              <a:t>соғады,</a:t>
            </a:r>
            <a:r>
              <a:rPr lang="kk-KZ" sz="1200" dirty="0" smtClean="0">
                <a:latin typeface="Times New Roman" panose="02020603050405020304" pitchFamily="18" charset="0"/>
                <a:cs typeface="Times New Roman" panose="02020603050405020304" pitchFamily="18" charset="0"/>
              </a:rPr>
              <a:t> күші 0-5 м/с. Ауа температурасы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8712046"/>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4715" y="2085357"/>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err="1" smtClean="0">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a:t>
            </a:r>
            <a:r>
              <a:rPr lang="ru-RU" sz="1200" dirty="0" smtClean="0">
                <a:solidFill>
                  <a:prstClr val="black"/>
                </a:solidFill>
                <a:latin typeface="Times New Roman" panose="02020603050405020304" pitchFamily="18" charset="0"/>
                <a:cs typeface="Times New Roman" panose="02020603050405020304" pitchFamily="18" charset="0"/>
              </a:rPr>
              <a:t>9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smtClean="0">
                <a:solidFill>
                  <a:prstClr val="black"/>
                </a:solidFill>
                <a:latin typeface="Times New Roman" panose="02020603050405020304" pitchFamily="18" charset="0"/>
                <a:cs typeface="Times New Roman" panose="02020603050405020304" pitchFamily="18" charset="0"/>
              </a:rPr>
              <a:t>20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47296</TotalTime>
  <Words>527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6987</cp:revision>
  <cp:lastPrinted>2021-07-01T07:38:07Z</cp:lastPrinted>
  <dcterms:created xsi:type="dcterms:W3CDTF">2018-03-27T06:03:00Z</dcterms:created>
  <dcterms:modified xsi:type="dcterms:W3CDTF">2026-06-18T06:52:44Z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