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72"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169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18 </a:t>
                      </a:r>
                      <a:r>
                        <a:rPr lang="kk-KZ" altLang="zh-CN" sz="1200" b="1" i="1" u="none" kern="1200" baseline="0" dirty="0">
                          <a:solidFill>
                            <a:schemeClr val="tx2"/>
                          </a:solidFill>
                          <a:latin typeface="Times New Roman" pitchFamily="18" charset="0"/>
                          <a:ea typeface="+mn-ea"/>
                          <a:cs typeface="Times New Roman" pitchFamily="18" charset="0"/>
                        </a:rPr>
                        <a:t>маусым</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5008" y="3573016"/>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092211973"/>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19</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dirty="0">
                <a:solidFill>
                  <a:srgbClr val="000000"/>
                </a:solidFill>
                <a:latin typeface="Times New Roman" pitchFamily="18" charset="0"/>
                <a:cs typeface="Times New Roman" pitchFamily="18" charset="0"/>
                <a:sym typeface="Calibri"/>
              </a:rPr>
              <a:t>18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19 </a:t>
            </a:r>
            <a:r>
              <a:rPr lang="kk-KZ" sz="1100" b="1" dirty="0">
                <a:latin typeface="Times New Roman" pitchFamily="18" charset="0"/>
                <a:cs typeface="Times New Roman" pitchFamily="18" charset="0"/>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smtClean="0">
                <a:latin typeface="Times New Roman" pitchFamily="18" charset="0"/>
                <a:cs typeface="Times New Roman" pitchFamily="18" charset="0"/>
              </a:rPr>
              <a:t>Көшпелі бұлтты, күндіз жаңбыр</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найзағай, бұршақ</a:t>
            </a:r>
            <a:r>
              <a:rPr lang="kk-KZ" sz="1100" dirty="0">
                <a:latin typeface="Times New Roman" pitchFamily="18" charset="0"/>
                <a:cs typeface="Times New Roman" pitchFamily="18" charset="0"/>
              </a:rPr>
              <a:t>. Түнде және таңертең тұман. </a:t>
            </a:r>
            <a:r>
              <a:rPr lang="kk-KZ" sz="1100" dirty="0" smtClean="0">
                <a:latin typeface="Times New Roman" pitchFamily="18" charset="0"/>
                <a:cs typeface="Times New Roman" pitchFamily="18" charset="0"/>
              </a:rPr>
              <a:t>Оңтүстік-шығыстан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17-19, </a:t>
            </a:r>
            <a:r>
              <a:rPr lang="kk-KZ" sz="1100" dirty="0">
                <a:latin typeface="Times New Roman" pitchFamily="18" charset="0"/>
                <a:cs typeface="Times New Roman" pitchFamily="18" charset="0"/>
              </a:rPr>
              <a:t>күндіз 29-31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20</a:t>
            </a:r>
            <a:r>
              <a:rPr lang="kk-KZ" sz="1100" b="1" dirty="0">
                <a:solidFill>
                  <a:srgbClr val="000000"/>
                </a:solidFill>
                <a:latin typeface="Times New Roman" pitchFamily="18" charset="0"/>
                <a:cs typeface="Times New Roman" pitchFamily="18" charset="0"/>
              </a:rPr>
              <a:t> 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a:solidFill>
                  <a:srgbClr val="000000"/>
                </a:solidFill>
                <a:latin typeface="Times New Roman" pitchFamily="18" charset="0"/>
                <a:cs typeface="Times New Roman" pitchFamily="18" charset="0"/>
              </a:rPr>
              <a:t>19 </a:t>
            </a:r>
            <a:r>
              <a:rPr lang="kk-KZ" sz="1100" b="1" dirty="0">
                <a:latin typeface="Times New Roman" pitchFamily="18" charset="0"/>
                <a:cs typeface="Times New Roman" pitchFamily="18" charset="0"/>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20</a:t>
            </a:r>
            <a:r>
              <a:rPr lang="kk-KZ" sz="1100" b="1" dirty="0">
                <a:solidFill>
                  <a:srgbClr val="000000"/>
                </a:solidFill>
                <a:latin typeface="Times New Roman" pitchFamily="18" charset="0"/>
                <a:cs typeface="Times New Roman" pitchFamily="18" charset="0"/>
              </a:rPr>
              <a:t> маусым</a:t>
            </a:r>
            <a:r>
              <a:rPr lang="kk-KZ" sz="1100" b="1" dirty="0">
                <a:latin typeface="Times New Roman" pitchFamily="18" charset="0"/>
                <a:cs typeface="Times New Roman" pitchFamily="18" charset="0"/>
              </a:rPr>
              <a:t>ға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жауын-шашынсыз. Солтүстік-шығыстан жел соғады, күші 9-14 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15-17 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420888"/>
            <a:ext cx="4752528" cy="769441"/>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19</a:t>
            </a:r>
            <a:r>
              <a:rPr lang="kk-KZ" sz="1100" dirty="0">
                <a:solidFill>
                  <a:schemeClr val="tx1"/>
                </a:solidFill>
                <a:latin typeface="Times New Roman" pitchFamily="18" charset="0"/>
                <a:cs typeface="Times New Roman" pitchFamily="18" charset="0"/>
              </a:rPr>
              <a:t> маусымда, 20 маусымда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/Т.Марьина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18569</TotalTime>
  <Words>555</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8163</cp:revision>
  <cp:lastPrinted>2021-07-01T03:56:27Z</cp:lastPrinted>
  <dcterms:created xsi:type="dcterms:W3CDTF">2018-03-27T06:03:00Z</dcterms:created>
  <dcterms:modified xsi:type="dcterms:W3CDTF">2026-06-18T07:11:36Z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