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19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18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19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17-19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33-35 градус.</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20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20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18-20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22922</TotalTime>
  <Words>525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5929</cp:revision>
  <cp:lastPrinted>2021-07-01T03:56:27Z</cp:lastPrinted>
  <dcterms:created xsi:type="dcterms:W3CDTF">2018-03-27T06:03:00Z</dcterms:created>
  <dcterms:modified xsi:type="dcterms:W3CDTF">2026-06-18T06:29:23Z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