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3571352"/>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169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18 </a:t>
            </a:r>
            <a:r>
              <a:rPr lang="kk-KZ" altLang="ru-RU" sz="11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19 </a:t>
            </a:r>
            <a:r>
              <a:rPr lang="kk-KZ" altLang="ru-RU" sz="11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күндіз жаңбыр, </a:t>
            </a:r>
            <a:r>
              <a:rPr lang="kk-KZ" sz="1200" dirty="0" smtClean="0">
                <a:latin typeface="Times New Roman" panose="02020603050405020304" pitchFamily="18" charset="0"/>
                <a:cs typeface="Times New Roman" panose="02020603050405020304" pitchFamily="18" charset="0"/>
              </a:rPr>
              <a:t>найзағай, дауыл. </a:t>
            </a:r>
            <a:r>
              <a:rPr lang="kk-KZ" sz="1200" dirty="0" smtClean="0">
                <a:latin typeface="Times New Roman" panose="02020603050405020304" pitchFamily="18" charset="0"/>
                <a:cs typeface="Times New Roman" panose="02020603050405020304" pitchFamily="18" charset="0"/>
              </a:rPr>
              <a:t>Жел солтүстіктен соғады, күші </a:t>
            </a:r>
            <a:r>
              <a:rPr lang="kk-KZ" sz="1200" dirty="0" smtClean="0">
                <a:latin typeface="Times New Roman" panose="02020603050405020304" pitchFamily="18" charset="0"/>
                <a:cs typeface="Times New Roman" panose="02020603050405020304" pitchFamily="18" charset="0"/>
              </a:rPr>
              <a:t>7-12, күндіз екпіні 15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21-23,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34-36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a:t>
            </a:r>
            <a:r>
              <a:rPr lang="en-US"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a:t>
            </a:r>
            <a:r>
              <a:rPr lang="kk-KZ" sz="1200" dirty="0" smtClean="0">
                <a:solidFill>
                  <a:prstClr val="black"/>
                </a:solidFill>
                <a:latin typeface="Times New Roman" panose="02020603050405020304" pitchFamily="18" charset="0"/>
                <a:cs typeface="Times New Roman" panose="02020603050405020304" pitchFamily="18" charset="0"/>
              </a:rPr>
              <a:t>солтүстіктен соғады</a:t>
            </a:r>
            <a:r>
              <a:rPr lang="kk-KZ" sz="1200" dirty="0" smtClean="0">
                <a:latin typeface="Times New Roman" panose="02020603050405020304" pitchFamily="18" charset="0"/>
                <a:cs typeface="Times New Roman" panose="02020603050405020304" pitchFamily="18" charset="0"/>
              </a:rPr>
              <a:t>, күші 4-9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22-24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3782" y="2783003"/>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80705468"/>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0.029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0.026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0.692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321270398"/>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17917</TotalTime>
  <Words>553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4342</cp:revision>
  <cp:lastPrinted>2021-07-01T07:38:07Z</cp:lastPrinted>
  <dcterms:created xsi:type="dcterms:W3CDTF">2018-03-27T06:03:00Z</dcterms:created>
  <dcterms:modified xsi:type="dcterms:W3CDTF">2026-06-18T06:04:33Z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