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84"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2017824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№122</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8672233"/>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803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3,606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r>
                        <a:rPr lang="en-US" sz="100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19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21-23, күндіз 35-37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19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14332</TotalTime>
  <Words>549</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4221</cp:revision>
  <cp:lastPrinted>2021-07-01T03:56:27Z</cp:lastPrinted>
  <dcterms:created xsi:type="dcterms:W3CDTF">2018-03-27T06:03:00Z</dcterms:created>
  <dcterms:modified xsi:type="dcterms:W3CDTF">2026-06-18T06:33:20Z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